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37" r:id="rId1"/>
  </p:sldMasterIdLst>
  <p:notesMasterIdLst>
    <p:notesMasterId r:id="rId32"/>
  </p:notesMasterIdLst>
  <p:handoutMasterIdLst>
    <p:handoutMasterId r:id="rId33"/>
  </p:handoutMasterIdLst>
  <p:sldIdLst>
    <p:sldId id="272" r:id="rId2"/>
    <p:sldId id="411" r:id="rId3"/>
    <p:sldId id="412" r:id="rId4"/>
    <p:sldId id="338" r:id="rId5"/>
    <p:sldId id="413" r:id="rId6"/>
    <p:sldId id="414" r:id="rId7"/>
    <p:sldId id="425" r:id="rId8"/>
    <p:sldId id="383" r:id="rId9"/>
    <p:sldId id="415" r:id="rId10"/>
    <p:sldId id="416" r:id="rId11"/>
    <p:sldId id="381" r:id="rId12"/>
    <p:sldId id="346" r:id="rId13"/>
    <p:sldId id="347" r:id="rId14"/>
    <p:sldId id="423" r:id="rId15"/>
    <p:sldId id="339" r:id="rId16"/>
    <p:sldId id="422" r:id="rId17"/>
    <p:sldId id="385" r:id="rId18"/>
    <p:sldId id="419" r:id="rId19"/>
    <p:sldId id="398" r:id="rId20"/>
    <p:sldId id="396" r:id="rId21"/>
    <p:sldId id="386" r:id="rId22"/>
    <p:sldId id="397" r:id="rId23"/>
    <p:sldId id="409" r:id="rId24"/>
    <p:sldId id="420" r:id="rId25"/>
    <p:sldId id="424" r:id="rId26"/>
    <p:sldId id="421" r:id="rId27"/>
    <p:sldId id="334" r:id="rId28"/>
    <p:sldId id="335" r:id="rId29"/>
    <p:sldId id="336" r:id="rId30"/>
    <p:sldId id="337" r:id="rId31"/>
  </p:sldIdLst>
  <p:sldSz cx="7315200" cy="4114800"/>
  <p:notesSz cx="6858000" cy="9144000"/>
  <p:defaultTextStyle>
    <a:defPPr>
      <a:defRPr lang="en-US"/>
    </a:defPPr>
    <a:lvl1pPr algn="l" defTabSz="322263" rtl="0" fontAlgn="base">
      <a:spcBef>
        <a:spcPct val="0"/>
      </a:spcBef>
      <a:spcAft>
        <a:spcPct val="0"/>
      </a:spcAft>
      <a:defRPr sz="1300" kern="1200">
        <a:solidFill>
          <a:schemeClr val="tx1"/>
        </a:solidFill>
        <a:latin typeface="Calibri" charset="0"/>
        <a:ea typeface="ＭＳ Ｐゴシック" charset="-128"/>
        <a:cs typeface="+mn-cs"/>
      </a:defRPr>
    </a:lvl1pPr>
    <a:lvl2pPr marL="322263" indent="-117475" algn="l" defTabSz="322263" rtl="0" fontAlgn="base">
      <a:spcBef>
        <a:spcPct val="0"/>
      </a:spcBef>
      <a:spcAft>
        <a:spcPct val="0"/>
      </a:spcAft>
      <a:defRPr sz="1300" kern="1200">
        <a:solidFill>
          <a:schemeClr val="tx1"/>
        </a:solidFill>
        <a:latin typeface="Calibri" charset="0"/>
        <a:ea typeface="ＭＳ Ｐゴシック" charset="-128"/>
        <a:cs typeface="+mn-cs"/>
      </a:defRPr>
    </a:lvl2pPr>
    <a:lvl3pPr marL="646113" indent="-238125" algn="l" defTabSz="322263" rtl="0" fontAlgn="base">
      <a:spcBef>
        <a:spcPct val="0"/>
      </a:spcBef>
      <a:spcAft>
        <a:spcPct val="0"/>
      </a:spcAft>
      <a:defRPr sz="1300" kern="1200">
        <a:solidFill>
          <a:schemeClr val="tx1"/>
        </a:solidFill>
        <a:latin typeface="Calibri" charset="0"/>
        <a:ea typeface="ＭＳ Ｐゴシック" charset="-128"/>
        <a:cs typeface="+mn-cs"/>
      </a:defRPr>
    </a:lvl3pPr>
    <a:lvl4pPr marL="969963" indent="-357188" algn="l" defTabSz="322263" rtl="0" fontAlgn="base">
      <a:spcBef>
        <a:spcPct val="0"/>
      </a:spcBef>
      <a:spcAft>
        <a:spcPct val="0"/>
      </a:spcAft>
      <a:defRPr sz="1300" kern="1200">
        <a:solidFill>
          <a:schemeClr val="tx1"/>
        </a:solidFill>
        <a:latin typeface="Calibri" charset="0"/>
        <a:ea typeface="ＭＳ Ｐゴシック" charset="-128"/>
        <a:cs typeface="+mn-cs"/>
      </a:defRPr>
    </a:lvl4pPr>
    <a:lvl5pPr marL="1293813" indent="-477838" algn="l" defTabSz="322263" rtl="0" fontAlgn="base">
      <a:spcBef>
        <a:spcPct val="0"/>
      </a:spcBef>
      <a:spcAft>
        <a:spcPct val="0"/>
      </a:spcAft>
      <a:defRPr sz="1300" kern="1200">
        <a:solidFill>
          <a:schemeClr val="tx1"/>
        </a:solidFill>
        <a:latin typeface="Calibri" charset="0"/>
        <a:ea typeface="ＭＳ Ｐゴシック" charset="-128"/>
        <a:cs typeface="+mn-cs"/>
      </a:defRPr>
    </a:lvl5pPr>
    <a:lvl6pPr marL="2286000" algn="l" defTabSz="914400" rtl="0" eaLnBrk="1" latinLnBrk="0" hangingPunct="1">
      <a:defRPr sz="1300" kern="1200">
        <a:solidFill>
          <a:schemeClr val="tx1"/>
        </a:solidFill>
        <a:latin typeface="Calibri" charset="0"/>
        <a:ea typeface="ＭＳ Ｐゴシック" charset="-128"/>
        <a:cs typeface="+mn-cs"/>
      </a:defRPr>
    </a:lvl6pPr>
    <a:lvl7pPr marL="2743200" algn="l" defTabSz="914400" rtl="0" eaLnBrk="1" latinLnBrk="0" hangingPunct="1">
      <a:defRPr sz="1300" kern="1200">
        <a:solidFill>
          <a:schemeClr val="tx1"/>
        </a:solidFill>
        <a:latin typeface="Calibri" charset="0"/>
        <a:ea typeface="ＭＳ Ｐゴシック" charset="-128"/>
        <a:cs typeface="+mn-cs"/>
      </a:defRPr>
    </a:lvl7pPr>
    <a:lvl8pPr marL="3200400" algn="l" defTabSz="914400" rtl="0" eaLnBrk="1" latinLnBrk="0" hangingPunct="1">
      <a:defRPr sz="1300" kern="1200">
        <a:solidFill>
          <a:schemeClr val="tx1"/>
        </a:solidFill>
        <a:latin typeface="Calibri" charset="0"/>
        <a:ea typeface="ＭＳ Ｐゴシック" charset="-128"/>
        <a:cs typeface="+mn-cs"/>
      </a:defRPr>
    </a:lvl8pPr>
    <a:lvl9pPr marL="3657600" algn="l" defTabSz="914400" rtl="0" eaLnBrk="1" latinLnBrk="0" hangingPunct="1">
      <a:defRPr sz="1300"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296">
          <p15:clr>
            <a:srgbClr val="A4A3A4"/>
          </p15:clr>
        </p15:guide>
        <p15:guide id="2" pos="230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00C7D6"/>
    <a:srgbClr val="F8981D"/>
    <a:srgbClr val="8D6ED9"/>
    <a:srgbClr val="009DDF"/>
    <a:srgbClr val="C26FD6"/>
    <a:srgbClr val="EC634D"/>
    <a:srgbClr val="7AC83E"/>
    <a:srgbClr val="A9D425"/>
    <a:srgbClr val="F9D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7"/>
    <p:restoredTop sz="94784" autoAdjust="0"/>
  </p:normalViewPr>
  <p:slideViewPr>
    <p:cSldViewPr snapToGrid="0">
      <p:cViewPr varScale="1">
        <p:scale>
          <a:sx n="156" d="100"/>
          <a:sy n="156" d="100"/>
        </p:scale>
        <p:origin x="2148" y="92"/>
      </p:cViewPr>
      <p:guideLst>
        <p:guide orient="horz" pos="1296"/>
        <p:guide pos="230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D623AC0A-85DE-4CA0-ADE2-5E13AD42D026}" type="datetime1">
              <a:rPr lang="en-US"/>
              <a:pPr>
                <a:defRPr/>
              </a:pPr>
              <a:t>9/27/2018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A4A4A8D6-9470-4DB7-9BD7-445A27FC4B22}" type="slidenum">
              <a:rPr lang="en-US"/>
              <a:pPr>
                <a:defRPr/>
              </a:pPr>
              <a:t>‹#›</a:t>
            </a:fld>
            <a:endParaRPr lang="en-US" dirty="0"/>
          </a:p>
        </p:txBody>
      </p:sp>
    </p:spTree>
    <p:extLst>
      <p:ext uri="{BB962C8B-B14F-4D97-AF65-F5344CB8AC3E}">
        <p14:creationId xmlns:p14="http://schemas.microsoft.com/office/powerpoint/2010/main" val="2319121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vl1pPr>
          </a:lstStyle>
          <a:p>
            <a:pPr>
              <a:defRPr/>
            </a:pPr>
            <a:fld id="{8521371C-CBB3-4368-A4D9-AA39F6B7E462}" type="datetime1">
              <a:rPr lang="en-US"/>
              <a:pPr>
                <a:defRPr/>
              </a:pPr>
              <a:t>9/27/2018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11B43CDF-1D78-47C9-9EB7-BA4F1CF35C03}" type="slidenum">
              <a:rPr lang="en-US"/>
              <a:pPr>
                <a:defRPr/>
              </a:pPr>
              <a:t>‹#›</a:t>
            </a:fld>
            <a:endParaRPr lang="en-US" dirty="0"/>
          </a:p>
        </p:txBody>
      </p:sp>
    </p:spTree>
    <p:extLst>
      <p:ext uri="{BB962C8B-B14F-4D97-AF65-F5344CB8AC3E}">
        <p14:creationId xmlns:p14="http://schemas.microsoft.com/office/powerpoint/2010/main" val="3215872417"/>
      </p:ext>
    </p:extLst>
  </p:cSld>
  <p:clrMap bg1="lt1" tx1="dk1" bg2="lt2" tx2="dk2" accent1="accent1" accent2="accent2" accent3="accent3" accent4="accent4" accent5="accent5" accent6="accent6" hlink="hlink" folHlink="folHlink"/>
  <p:notesStyle>
    <a:lvl1pPr algn="l" defTabSz="585788" rtl="0" eaLnBrk="0" fontAlgn="base" hangingPunct="0">
      <a:spcBef>
        <a:spcPct val="30000"/>
      </a:spcBef>
      <a:spcAft>
        <a:spcPct val="0"/>
      </a:spcAft>
      <a:defRPr sz="800" kern="1200">
        <a:solidFill>
          <a:schemeClr val="tx1"/>
        </a:solidFill>
        <a:latin typeface="+mn-lt"/>
        <a:ea typeface="ＭＳ Ｐゴシック" charset="-128"/>
        <a:cs typeface="ＭＳ Ｐゴシック" charset="-128"/>
      </a:defRPr>
    </a:lvl1pPr>
    <a:lvl2pPr marL="292100" algn="l" defTabSz="585788" rtl="0" eaLnBrk="0" fontAlgn="base" hangingPunct="0">
      <a:spcBef>
        <a:spcPct val="30000"/>
      </a:spcBef>
      <a:spcAft>
        <a:spcPct val="0"/>
      </a:spcAft>
      <a:defRPr sz="800" kern="1200">
        <a:solidFill>
          <a:schemeClr val="tx1"/>
        </a:solidFill>
        <a:latin typeface="+mn-lt"/>
        <a:ea typeface="ＭＳ Ｐゴシック" charset="-128"/>
        <a:cs typeface="+mn-cs"/>
      </a:defRPr>
    </a:lvl2pPr>
    <a:lvl3pPr marL="585788" algn="l" defTabSz="585788" rtl="0" eaLnBrk="0" fontAlgn="base" hangingPunct="0">
      <a:spcBef>
        <a:spcPct val="30000"/>
      </a:spcBef>
      <a:spcAft>
        <a:spcPct val="0"/>
      </a:spcAft>
      <a:defRPr sz="800" kern="1200">
        <a:solidFill>
          <a:schemeClr val="tx1"/>
        </a:solidFill>
        <a:latin typeface="+mn-lt"/>
        <a:ea typeface="ＭＳ Ｐゴシック" charset="-128"/>
        <a:cs typeface="+mn-cs"/>
      </a:defRPr>
    </a:lvl3pPr>
    <a:lvl4pPr marL="877888" algn="l" defTabSz="585788" rtl="0" eaLnBrk="0" fontAlgn="base" hangingPunct="0">
      <a:spcBef>
        <a:spcPct val="30000"/>
      </a:spcBef>
      <a:spcAft>
        <a:spcPct val="0"/>
      </a:spcAft>
      <a:defRPr sz="800" kern="1200">
        <a:solidFill>
          <a:schemeClr val="tx1"/>
        </a:solidFill>
        <a:latin typeface="+mn-lt"/>
        <a:ea typeface="ＭＳ Ｐゴシック" charset="-128"/>
        <a:cs typeface="+mn-cs"/>
      </a:defRPr>
    </a:lvl4pPr>
    <a:lvl5pPr marL="1171575" algn="l" defTabSz="585788" rtl="0" eaLnBrk="0" fontAlgn="base" hangingPunct="0">
      <a:spcBef>
        <a:spcPct val="30000"/>
      </a:spcBef>
      <a:spcAft>
        <a:spcPct val="0"/>
      </a:spcAft>
      <a:defRPr sz="800" kern="1200">
        <a:solidFill>
          <a:schemeClr val="tx1"/>
        </a:solidFill>
        <a:latin typeface="+mn-lt"/>
        <a:ea typeface="ＭＳ Ｐゴシック" charset="-128"/>
        <a:cs typeface="+mn-cs"/>
      </a:defRPr>
    </a:lvl5pPr>
    <a:lvl6pPr marL="1465092" algn="l" defTabSz="586037" rtl="0" eaLnBrk="1" latinLnBrk="0" hangingPunct="1">
      <a:defRPr sz="800" kern="1200">
        <a:solidFill>
          <a:schemeClr val="tx1"/>
        </a:solidFill>
        <a:latin typeface="+mn-lt"/>
        <a:ea typeface="+mn-ea"/>
        <a:cs typeface="+mn-cs"/>
      </a:defRPr>
    </a:lvl6pPr>
    <a:lvl7pPr marL="1758111" algn="l" defTabSz="586037" rtl="0" eaLnBrk="1" latinLnBrk="0" hangingPunct="1">
      <a:defRPr sz="800" kern="1200">
        <a:solidFill>
          <a:schemeClr val="tx1"/>
        </a:solidFill>
        <a:latin typeface="+mn-lt"/>
        <a:ea typeface="+mn-ea"/>
        <a:cs typeface="+mn-cs"/>
      </a:defRPr>
    </a:lvl7pPr>
    <a:lvl8pPr marL="2051129" algn="l" defTabSz="586037" rtl="0" eaLnBrk="1" latinLnBrk="0" hangingPunct="1">
      <a:defRPr sz="800" kern="1200">
        <a:solidFill>
          <a:schemeClr val="tx1"/>
        </a:solidFill>
        <a:latin typeface="+mn-lt"/>
        <a:ea typeface="+mn-ea"/>
        <a:cs typeface="+mn-cs"/>
      </a:defRPr>
    </a:lvl8pPr>
    <a:lvl9pPr marL="2344147" algn="l" defTabSz="586037"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everybody. My name is Scott Parillo and I’m a technical lead within the Data Transfer vertical. Over the next 2 hours, I will lead this part of the workshop that not only dives into the Transfer API object model but everybody in attendance will have an opportunity to perform real-world transfers to and from a production RelativityOne “Sandbox” instance. The API design, implementation, and consumption have been my focus since the early days of R1. So with that intro out of the way, let’s get started.</a:t>
            </a:r>
          </a:p>
        </p:txBody>
      </p:sp>
      <p:sp>
        <p:nvSpPr>
          <p:cNvPr id="4" name="Slide Number Placeholder 3"/>
          <p:cNvSpPr>
            <a:spLocks noGrp="1"/>
          </p:cNvSpPr>
          <p:nvPr>
            <p:ph type="sldNum" sz="quarter" idx="10"/>
          </p:nvPr>
        </p:nvSpPr>
        <p:spPr/>
        <p:txBody>
          <a:bodyPr/>
          <a:lstStyle/>
          <a:p>
            <a:pPr>
              <a:defRPr/>
            </a:pPr>
            <a:fld id="{11B43CDF-1D78-47C9-9EB7-BA4F1CF35C03}" type="slidenum">
              <a:rPr lang="en-US" smtClean="0"/>
              <a:pPr>
                <a:defRPr/>
              </a:pPr>
              <a:t>1</a:t>
            </a:fld>
            <a:endParaRPr lang="en-US" dirty="0"/>
          </a:p>
        </p:txBody>
      </p:sp>
    </p:spTree>
    <p:extLst>
      <p:ext uri="{BB962C8B-B14F-4D97-AF65-F5344CB8AC3E}">
        <p14:creationId xmlns:p14="http://schemas.microsoft.com/office/powerpoint/2010/main" val="3151278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85788" rtl="0" eaLnBrk="0" fontAlgn="base" latinLnBrk="0" hangingPunct="0">
              <a:lnSpc>
                <a:spcPct val="100000"/>
              </a:lnSpc>
              <a:spcBef>
                <a:spcPct val="30000"/>
              </a:spcBef>
              <a:spcAft>
                <a:spcPct val="0"/>
              </a:spcAft>
              <a:buClrTx/>
              <a:buSzTx/>
              <a:buFontTx/>
              <a:buNone/>
              <a:tabLst/>
              <a:defRPr/>
            </a:pPr>
            <a:r>
              <a:rPr lang="en-US" dirty="0"/>
              <a:t>2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10</a:t>
            </a:fld>
            <a:endParaRPr lang="en-US" dirty="0"/>
          </a:p>
        </p:txBody>
      </p:sp>
    </p:spTree>
    <p:extLst>
      <p:ext uri="{BB962C8B-B14F-4D97-AF65-F5344CB8AC3E}">
        <p14:creationId xmlns:p14="http://schemas.microsoft.com/office/powerpoint/2010/main" val="55229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85788" rtl="0" eaLnBrk="0" fontAlgn="base" latinLnBrk="0" hangingPunct="0">
              <a:lnSpc>
                <a:spcPct val="100000"/>
              </a:lnSpc>
              <a:spcBef>
                <a:spcPct val="30000"/>
              </a:spcBef>
              <a:spcAft>
                <a:spcPct val="0"/>
              </a:spcAft>
              <a:buClrTx/>
              <a:buSzTx/>
              <a:buFontTx/>
              <a:buNone/>
              <a:tabLst/>
              <a:defRPr/>
            </a:pPr>
            <a:r>
              <a:rPr lang="en-US" dirty="0"/>
              <a:t>10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11</a:t>
            </a:fld>
            <a:endParaRPr lang="en-US" dirty="0"/>
          </a:p>
        </p:txBody>
      </p:sp>
    </p:spTree>
    <p:extLst>
      <p:ext uri="{BB962C8B-B14F-4D97-AF65-F5344CB8AC3E}">
        <p14:creationId xmlns:p14="http://schemas.microsoft.com/office/powerpoint/2010/main" val="2399474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12</a:t>
            </a:fld>
            <a:endParaRPr lang="en-US" dirty="0"/>
          </a:p>
        </p:txBody>
      </p:sp>
    </p:spTree>
    <p:extLst>
      <p:ext uri="{BB962C8B-B14F-4D97-AF65-F5344CB8AC3E}">
        <p14:creationId xmlns:p14="http://schemas.microsoft.com/office/powerpoint/2010/main" val="2802346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85788" rtl="0" eaLnBrk="0" fontAlgn="base" latinLnBrk="0" hangingPunct="0">
              <a:lnSpc>
                <a:spcPct val="100000"/>
              </a:lnSpc>
              <a:spcBef>
                <a:spcPct val="30000"/>
              </a:spcBef>
              <a:spcAft>
                <a:spcPct val="0"/>
              </a:spcAft>
              <a:buClrTx/>
              <a:buSzTx/>
              <a:buFontTx/>
              <a:buNone/>
              <a:tabLst/>
              <a:defRPr/>
            </a:pPr>
            <a:r>
              <a:rPr lang="en-US" dirty="0"/>
              <a:t>8 minutes!</a:t>
            </a:r>
          </a:p>
        </p:txBody>
      </p:sp>
      <p:sp>
        <p:nvSpPr>
          <p:cNvPr id="4" name="Slide Number Placeholder 3"/>
          <p:cNvSpPr>
            <a:spLocks noGrp="1"/>
          </p:cNvSpPr>
          <p:nvPr>
            <p:ph type="sldNum" sz="quarter" idx="10"/>
          </p:nvPr>
        </p:nvSpPr>
        <p:spPr/>
        <p:txBody>
          <a:bodyPr/>
          <a:lstStyle/>
          <a:p>
            <a:pPr>
              <a:defRPr/>
            </a:pPr>
            <a:fld id="{11B43CDF-1D78-47C9-9EB7-BA4F1CF35C03}" type="slidenum">
              <a:rPr lang="en-US" smtClean="0"/>
              <a:pPr>
                <a:defRPr/>
              </a:pPr>
              <a:t>13</a:t>
            </a:fld>
            <a:endParaRPr lang="en-US" dirty="0"/>
          </a:p>
        </p:txBody>
      </p:sp>
    </p:spTree>
    <p:extLst>
      <p:ext uri="{BB962C8B-B14F-4D97-AF65-F5344CB8AC3E}">
        <p14:creationId xmlns:p14="http://schemas.microsoft.com/office/powerpoint/2010/main" val="3654678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p:txBody>
      </p:sp>
      <p:sp>
        <p:nvSpPr>
          <p:cNvPr id="4" name="Slide Number Placeholder 3"/>
          <p:cNvSpPr>
            <a:spLocks noGrp="1"/>
          </p:cNvSpPr>
          <p:nvPr>
            <p:ph type="sldNum" sz="quarter" idx="10"/>
          </p:nvPr>
        </p:nvSpPr>
        <p:spPr/>
        <p:txBody>
          <a:bodyPr/>
          <a:lstStyle/>
          <a:p>
            <a:pPr>
              <a:defRPr/>
            </a:pPr>
            <a:fld id="{11B43CDF-1D78-47C9-9EB7-BA4F1CF35C03}" type="slidenum">
              <a:rPr lang="en-US" smtClean="0"/>
              <a:pPr>
                <a:defRPr/>
              </a:pPr>
              <a:t>14</a:t>
            </a:fld>
            <a:endParaRPr lang="en-US" dirty="0"/>
          </a:p>
        </p:txBody>
      </p:sp>
    </p:spTree>
    <p:extLst>
      <p:ext uri="{BB962C8B-B14F-4D97-AF65-F5344CB8AC3E}">
        <p14:creationId xmlns:p14="http://schemas.microsoft.com/office/powerpoint/2010/main" val="167045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15</a:t>
            </a:fld>
            <a:endParaRPr lang="en-US" dirty="0"/>
          </a:p>
        </p:txBody>
      </p:sp>
    </p:spTree>
    <p:extLst>
      <p:ext uri="{BB962C8B-B14F-4D97-AF65-F5344CB8AC3E}">
        <p14:creationId xmlns:p14="http://schemas.microsoft.com/office/powerpoint/2010/main" val="3258461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38 minutes – 10 minutes for the Object Model and 4 minutes per section.</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16</a:t>
            </a:fld>
            <a:endParaRPr lang="en-US" dirty="0"/>
          </a:p>
        </p:txBody>
      </p:sp>
    </p:spTree>
    <p:extLst>
      <p:ext uri="{BB962C8B-B14F-4D97-AF65-F5344CB8AC3E}">
        <p14:creationId xmlns:p14="http://schemas.microsoft.com/office/powerpoint/2010/main" val="4049019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10"/>
          </p:nvPr>
        </p:nvSpPr>
        <p:spPr/>
        <p:txBody>
          <a:bodyPr/>
          <a:lstStyle/>
          <a:p>
            <a:pPr>
              <a:defRPr/>
            </a:pPr>
            <a:fld id="{11B43CDF-1D78-47C9-9EB7-BA4F1CF35C03}" type="slidenum">
              <a:rPr lang="en-US" smtClean="0"/>
              <a:pPr>
                <a:defRPr/>
              </a:pPr>
              <a:t>17</a:t>
            </a:fld>
            <a:endParaRPr lang="en-US" dirty="0"/>
          </a:p>
        </p:txBody>
      </p:sp>
    </p:spTree>
    <p:extLst>
      <p:ext uri="{BB962C8B-B14F-4D97-AF65-F5344CB8AC3E}">
        <p14:creationId xmlns:p14="http://schemas.microsoft.com/office/powerpoint/2010/main" val="219621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18</a:t>
            </a:fld>
            <a:endParaRPr lang="en-US" dirty="0"/>
          </a:p>
        </p:txBody>
      </p:sp>
    </p:spTree>
    <p:extLst>
      <p:ext uri="{BB962C8B-B14F-4D97-AF65-F5344CB8AC3E}">
        <p14:creationId xmlns:p14="http://schemas.microsoft.com/office/powerpoint/2010/main" val="654768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minutes! 3 minutes per section.</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19</a:t>
            </a:fld>
            <a:endParaRPr lang="en-US" dirty="0"/>
          </a:p>
        </p:txBody>
      </p:sp>
    </p:spTree>
    <p:extLst>
      <p:ext uri="{BB962C8B-B14F-4D97-AF65-F5344CB8AC3E}">
        <p14:creationId xmlns:p14="http://schemas.microsoft.com/office/powerpoint/2010/main" val="188078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2</a:t>
            </a:fld>
            <a:endParaRPr lang="en-US" dirty="0"/>
          </a:p>
        </p:txBody>
      </p:sp>
    </p:spTree>
    <p:extLst>
      <p:ext uri="{BB962C8B-B14F-4D97-AF65-F5344CB8AC3E}">
        <p14:creationId xmlns:p14="http://schemas.microsoft.com/office/powerpoint/2010/main" val="4232548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20</a:t>
            </a:fld>
            <a:endParaRPr lang="en-US" dirty="0"/>
          </a:p>
        </p:txBody>
      </p:sp>
    </p:spTree>
    <p:extLst>
      <p:ext uri="{BB962C8B-B14F-4D97-AF65-F5344CB8AC3E}">
        <p14:creationId xmlns:p14="http://schemas.microsoft.com/office/powerpoint/2010/main" val="3288962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21</a:t>
            </a:fld>
            <a:endParaRPr lang="en-US" dirty="0"/>
          </a:p>
        </p:txBody>
      </p:sp>
    </p:spTree>
    <p:extLst>
      <p:ext uri="{BB962C8B-B14F-4D97-AF65-F5344CB8AC3E}">
        <p14:creationId xmlns:p14="http://schemas.microsoft.com/office/powerpoint/2010/main" val="4287890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 minutes! 6 minutes per section.</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22</a:t>
            </a:fld>
            <a:endParaRPr lang="en-US" dirty="0"/>
          </a:p>
        </p:txBody>
      </p:sp>
    </p:spTree>
    <p:extLst>
      <p:ext uri="{BB962C8B-B14F-4D97-AF65-F5344CB8AC3E}">
        <p14:creationId xmlns:p14="http://schemas.microsoft.com/office/powerpoint/2010/main" val="362200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23</a:t>
            </a:fld>
            <a:endParaRPr lang="en-US" dirty="0"/>
          </a:p>
        </p:txBody>
      </p:sp>
    </p:spTree>
    <p:extLst>
      <p:ext uri="{BB962C8B-B14F-4D97-AF65-F5344CB8AC3E}">
        <p14:creationId xmlns:p14="http://schemas.microsoft.com/office/powerpoint/2010/main" val="15843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24</a:t>
            </a:fld>
            <a:endParaRPr lang="en-US" dirty="0"/>
          </a:p>
        </p:txBody>
      </p:sp>
    </p:spTree>
    <p:extLst>
      <p:ext uri="{BB962C8B-B14F-4D97-AF65-F5344CB8AC3E}">
        <p14:creationId xmlns:p14="http://schemas.microsoft.com/office/powerpoint/2010/main" val="915620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25</a:t>
            </a:fld>
            <a:endParaRPr lang="en-US" dirty="0"/>
          </a:p>
        </p:txBody>
      </p:sp>
    </p:spTree>
    <p:extLst>
      <p:ext uri="{BB962C8B-B14F-4D97-AF65-F5344CB8AC3E}">
        <p14:creationId xmlns:p14="http://schemas.microsoft.com/office/powerpoint/2010/main" val="395446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26</a:t>
            </a:fld>
            <a:endParaRPr lang="en-US" dirty="0"/>
          </a:p>
        </p:txBody>
      </p:sp>
    </p:spTree>
    <p:extLst>
      <p:ext uri="{BB962C8B-B14F-4D97-AF65-F5344CB8AC3E}">
        <p14:creationId xmlns:p14="http://schemas.microsoft.com/office/powerpoint/2010/main" val="391645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p:txBody>
      </p:sp>
      <p:sp>
        <p:nvSpPr>
          <p:cNvPr id="4" name="Slide Number Placeholder 3"/>
          <p:cNvSpPr>
            <a:spLocks noGrp="1"/>
          </p:cNvSpPr>
          <p:nvPr>
            <p:ph type="sldNum" sz="quarter" idx="10"/>
          </p:nvPr>
        </p:nvSpPr>
        <p:spPr/>
        <p:txBody>
          <a:bodyPr/>
          <a:lstStyle/>
          <a:p>
            <a:pPr>
              <a:defRPr/>
            </a:pPr>
            <a:fld id="{11B43CDF-1D78-47C9-9EB7-BA4F1CF35C03}" type="slidenum">
              <a:rPr lang="en-US" smtClean="0"/>
              <a:pPr>
                <a:defRPr/>
              </a:pPr>
              <a:t>27</a:t>
            </a:fld>
            <a:endParaRPr lang="en-US" dirty="0"/>
          </a:p>
        </p:txBody>
      </p:sp>
    </p:spTree>
    <p:extLst>
      <p:ext uri="{BB962C8B-B14F-4D97-AF65-F5344CB8AC3E}">
        <p14:creationId xmlns:p14="http://schemas.microsoft.com/office/powerpoint/2010/main" val="3357919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30</a:t>
            </a:fld>
            <a:endParaRPr lang="en-US" dirty="0"/>
          </a:p>
        </p:txBody>
      </p:sp>
    </p:spTree>
    <p:extLst>
      <p:ext uri="{BB962C8B-B14F-4D97-AF65-F5344CB8AC3E}">
        <p14:creationId xmlns:p14="http://schemas.microsoft.com/office/powerpoint/2010/main" val="171985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this quick! Do not go into any details.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3</a:t>
            </a:fld>
            <a:endParaRPr lang="en-US" dirty="0"/>
          </a:p>
        </p:txBody>
      </p:sp>
    </p:spTree>
    <p:extLst>
      <p:ext uri="{BB962C8B-B14F-4D97-AF65-F5344CB8AC3E}">
        <p14:creationId xmlns:p14="http://schemas.microsoft.com/office/powerpoint/2010/main" val="312924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4</a:t>
            </a:fld>
            <a:endParaRPr lang="en-US" dirty="0"/>
          </a:p>
        </p:txBody>
      </p:sp>
    </p:spTree>
    <p:extLst>
      <p:ext uri="{BB962C8B-B14F-4D97-AF65-F5344CB8AC3E}">
        <p14:creationId xmlns:p14="http://schemas.microsoft.com/office/powerpoint/2010/main" val="2809983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5</a:t>
            </a:fld>
            <a:endParaRPr lang="en-US" dirty="0"/>
          </a:p>
        </p:txBody>
      </p:sp>
    </p:spTree>
    <p:extLst>
      <p:ext uri="{BB962C8B-B14F-4D97-AF65-F5344CB8AC3E}">
        <p14:creationId xmlns:p14="http://schemas.microsoft.com/office/powerpoint/2010/main" val="264456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85788" rtl="0" eaLnBrk="0" fontAlgn="base" latinLnBrk="0" hangingPunct="0">
              <a:lnSpc>
                <a:spcPct val="100000"/>
              </a:lnSpc>
              <a:spcBef>
                <a:spcPct val="30000"/>
              </a:spcBef>
              <a:spcAft>
                <a:spcPct val="0"/>
              </a:spcAft>
              <a:buClrTx/>
              <a:buSzTx/>
              <a:buFontTx/>
              <a:buNone/>
              <a:tabLst/>
              <a:defRPr/>
            </a:pPr>
            <a:r>
              <a:rPr lang="en-US" dirty="0"/>
              <a:t>2 minutes!</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6</a:t>
            </a:fld>
            <a:endParaRPr lang="en-US" dirty="0"/>
          </a:p>
        </p:txBody>
      </p:sp>
    </p:spTree>
    <p:extLst>
      <p:ext uri="{BB962C8B-B14F-4D97-AF65-F5344CB8AC3E}">
        <p14:creationId xmlns:p14="http://schemas.microsoft.com/office/powerpoint/2010/main" val="306902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85788" rtl="0" eaLnBrk="0" fontAlgn="base" latinLnBrk="0" hangingPunct="0">
              <a:lnSpc>
                <a:spcPct val="100000"/>
              </a:lnSpc>
              <a:spcBef>
                <a:spcPct val="30000"/>
              </a:spcBef>
              <a:spcAft>
                <a:spcPct val="0"/>
              </a:spcAft>
              <a:buClrTx/>
              <a:buSzTx/>
              <a:buFontTx/>
              <a:buNone/>
              <a:tabLst/>
              <a:defRPr/>
            </a:pPr>
            <a:r>
              <a:rPr lang="en-US" dirty="0"/>
              <a:t>2 minutes!</a:t>
            </a:r>
          </a:p>
          <a:p>
            <a:endParaRPr lang="en-US" dirty="0"/>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7</a:t>
            </a:fld>
            <a:endParaRPr lang="en-US" dirty="0"/>
          </a:p>
        </p:txBody>
      </p:sp>
    </p:spTree>
    <p:extLst>
      <p:ext uri="{BB962C8B-B14F-4D97-AF65-F5344CB8AC3E}">
        <p14:creationId xmlns:p14="http://schemas.microsoft.com/office/powerpoint/2010/main" val="66393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minute!</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8</a:t>
            </a:fld>
            <a:endParaRPr lang="en-US" dirty="0"/>
          </a:p>
        </p:txBody>
      </p:sp>
    </p:spTree>
    <p:extLst>
      <p:ext uri="{BB962C8B-B14F-4D97-AF65-F5344CB8AC3E}">
        <p14:creationId xmlns:p14="http://schemas.microsoft.com/office/powerpoint/2010/main" val="1349173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585788" rtl="0" eaLnBrk="0" fontAlgn="base" latinLnBrk="0" hangingPunct="0">
              <a:lnSpc>
                <a:spcPct val="100000"/>
              </a:lnSpc>
              <a:spcBef>
                <a:spcPct val="30000"/>
              </a:spcBef>
              <a:spcAft>
                <a:spcPct val="0"/>
              </a:spcAft>
              <a:buClrTx/>
              <a:buSzTx/>
              <a:buFontTx/>
              <a:buNone/>
              <a:tabLst/>
              <a:defRPr/>
            </a:pPr>
            <a:r>
              <a:rPr lang="en-US" dirty="0"/>
              <a:t>1 minute!</a:t>
            </a:r>
          </a:p>
        </p:txBody>
      </p:sp>
      <p:sp>
        <p:nvSpPr>
          <p:cNvPr id="4" name="Slide Number Placeholder 3"/>
          <p:cNvSpPr>
            <a:spLocks noGrp="1"/>
          </p:cNvSpPr>
          <p:nvPr>
            <p:ph type="sldNum" sz="quarter" idx="5"/>
          </p:nvPr>
        </p:nvSpPr>
        <p:spPr/>
        <p:txBody>
          <a:bodyPr/>
          <a:lstStyle/>
          <a:p>
            <a:pPr>
              <a:defRPr/>
            </a:pPr>
            <a:fld id="{11B43CDF-1D78-47C9-9EB7-BA4F1CF35C03}" type="slidenum">
              <a:rPr lang="en-US" smtClean="0"/>
              <a:pPr>
                <a:defRPr/>
              </a:pPr>
              <a:t>9</a:t>
            </a:fld>
            <a:endParaRPr lang="en-US" dirty="0"/>
          </a:p>
        </p:txBody>
      </p:sp>
    </p:spTree>
    <p:extLst>
      <p:ext uri="{BB962C8B-B14F-4D97-AF65-F5344CB8AC3E}">
        <p14:creationId xmlns:p14="http://schemas.microsoft.com/office/powerpoint/2010/main" val="1960794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4EE4CC-3770-4541-BBE6-62DDD48AE2EC}"/>
              </a:ext>
            </a:extLst>
          </p:cNvPr>
          <p:cNvPicPr>
            <a:picLocks noChangeAspect="1"/>
          </p:cNvPicPr>
          <p:nvPr userDrawn="1"/>
        </p:nvPicPr>
        <p:blipFill>
          <a:blip r:embed="rId2"/>
          <a:stretch>
            <a:fillRect/>
          </a:stretch>
        </p:blipFill>
        <p:spPr>
          <a:xfrm>
            <a:off x="0" y="0"/>
            <a:ext cx="7315200" cy="4114800"/>
          </a:xfrm>
          <a:prstGeom prst="rect">
            <a:avLst/>
          </a:prstGeom>
        </p:spPr>
      </p:pic>
      <p:pic>
        <p:nvPicPr>
          <p:cNvPr id="12" name="Picture 11">
            <a:extLst>
              <a:ext uri="{FF2B5EF4-FFF2-40B4-BE49-F238E27FC236}">
                <a16:creationId xmlns:a16="http://schemas.microsoft.com/office/drawing/2014/main" id="{127F2BE2-5D9A-4769-9D9A-9410B1C6F7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3" y="0"/>
            <a:ext cx="7309785" cy="4114800"/>
          </a:xfrm>
          <a:prstGeom prst="rect">
            <a:avLst/>
          </a:prstGeom>
        </p:spPr>
      </p:pic>
      <p:pic>
        <p:nvPicPr>
          <p:cNvPr id="11" name="Picture 10">
            <a:extLst>
              <a:ext uri="{FF2B5EF4-FFF2-40B4-BE49-F238E27FC236}">
                <a16:creationId xmlns:a16="http://schemas.microsoft.com/office/drawing/2014/main" id="{04A7E4BD-75C0-45D5-8867-67C7C25D0644}"/>
              </a:ext>
            </a:extLst>
          </p:cNvPr>
          <p:cNvPicPr>
            <a:picLocks noChangeAspect="1"/>
          </p:cNvPicPr>
          <p:nvPr userDrawn="1"/>
        </p:nvPicPr>
        <p:blipFill>
          <a:blip r:embed="rId4"/>
          <a:stretch>
            <a:fillRect/>
          </a:stretch>
        </p:blipFill>
        <p:spPr>
          <a:xfrm>
            <a:off x="533400" y="838200"/>
            <a:ext cx="3750994" cy="989297"/>
          </a:xfrm>
          <a:prstGeom prst="rect">
            <a:avLst/>
          </a:prstGeom>
        </p:spPr>
      </p:pic>
      <p:sp>
        <p:nvSpPr>
          <p:cNvPr id="19" name="Text Placeholder 2"/>
          <p:cNvSpPr>
            <a:spLocks noGrp="1"/>
          </p:cNvSpPr>
          <p:nvPr>
            <p:ph type="body" idx="11" hasCustomPrompt="1"/>
          </p:nvPr>
        </p:nvSpPr>
        <p:spPr>
          <a:xfrm>
            <a:off x="457200" y="2501846"/>
            <a:ext cx="4953000" cy="786205"/>
          </a:xfrm>
          <a:prstGeom prst="rect">
            <a:avLst/>
          </a:prstGeom>
        </p:spPr>
        <p:txBody>
          <a:bodyPr lIns="58603" tIns="29301" rIns="58603" bIns="29301" anchor="t" anchorCtr="0">
            <a:normAutofit/>
          </a:bodyPr>
          <a:lstStyle>
            <a:lvl1pPr marL="0" indent="0" algn="l">
              <a:spcBef>
                <a:spcPts val="0"/>
              </a:spcBef>
              <a:buNone/>
              <a:defRPr sz="2000" b="1" i="0" baseline="0">
                <a:solidFill>
                  <a:srgbClr val="00C7D6"/>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a:t>Session Name</a:t>
            </a:r>
          </a:p>
        </p:txBody>
      </p:sp>
      <p:sp>
        <p:nvSpPr>
          <p:cNvPr id="10" name="Rectangle 9"/>
          <p:cNvSpPr/>
          <p:nvPr userDrawn="1"/>
        </p:nvSpPr>
        <p:spPr>
          <a:xfrm>
            <a:off x="533400" y="2343170"/>
            <a:ext cx="3557557"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017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 y="609599"/>
            <a:ext cx="6873240" cy="3358967"/>
          </a:xfrm>
          <a:prstGeom prst="rect">
            <a:avLst/>
          </a:prstGeom>
        </p:spPr>
        <p:txBody>
          <a:bodyPr lIns="58603" tIns="29301" rIns="58603" bIns="29301">
            <a:normAutofit/>
          </a:bodyPr>
          <a:lstStyle>
            <a:lvl1pPr marL="174625" indent="-174625">
              <a:spcBef>
                <a:spcPts val="1200"/>
              </a:spcBef>
              <a:defRPr sz="1300" b="0" i="0" baseline="0">
                <a:solidFill>
                  <a:schemeClr val="tx1"/>
                </a:solidFill>
                <a:latin typeface="+mj-lt"/>
                <a:cs typeface="Calibri"/>
              </a:defRPr>
            </a:lvl1pPr>
            <a:lvl2pPr marL="403225" indent="-200025">
              <a:spcBef>
                <a:spcPts val="600"/>
              </a:spcBef>
              <a:defRPr sz="1200" b="0" i="0" baseline="0">
                <a:solidFill>
                  <a:schemeClr val="tx1"/>
                </a:solidFill>
                <a:latin typeface="+mj-lt"/>
                <a:cs typeface="Calibri"/>
              </a:defRPr>
            </a:lvl2pPr>
            <a:lvl3pPr marL="571500" indent="-168275">
              <a:spcBef>
                <a:spcPts val="600"/>
              </a:spcBef>
              <a:defRPr sz="1200" b="0" i="0" baseline="0">
                <a:solidFill>
                  <a:schemeClr val="tx1"/>
                </a:solidFill>
                <a:latin typeface="+mj-lt"/>
                <a:cs typeface="Calibri"/>
              </a:defRPr>
            </a:lvl3pPr>
            <a:lvl4pPr marL="746125" indent="-160338">
              <a:spcBef>
                <a:spcPts val="600"/>
              </a:spcBef>
              <a:defRPr sz="1100" b="0" i="0" baseline="0">
                <a:solidFill>
                  <a:schemeClr val="tx1"/>
                </a:solidFill>
                <a:latin typeface="+mj-lt"/>
                <a:cs typeface="Calibri"/>
              </a:defRPr>
            </a:lvl4pPr>
            <a:lvl5pPr marL="914400" indent="-160338">
              <a:spcBef>
                <a:spcPts val="600"/>
              </a:spcBef>
              <a:buFont typeface="Arial"/>
              <a:buChar char="•"/>
              <a:defRPr sz="1100" b="0" i="0" baseline="0">
                <a:solidFill>
                  <a:schemeClr val="tx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p:cNvSpPr>
            <a:spLocks noGrp="1"/>
          </p:cNvSpPr>
          <p:nvPr>
            <p:ph type="title"/>
          </p:nvPr>
        </p:nvSpPr>
        <p:spPr>
          <a:xfrm>
            <a:off x="152400" y="87537"/>
            <a:ext cx="6934200" cy="288945"/>
          </a:xfrm>
          <a:prstGeom prst="rect">
            <a:avLst/>
          </a:prstGeom>
        </p:spPr>
        <p:txBody>
          <a:bodyPr lIns="58603" tIns="29301" rIns="58603" bIns="29301" anchor="ctr" anchorCtr="0">
            <a:noAutofit/>
          </a:bodyPr>
          <a:lstStyle>
            <a:lvl1pPr algn="l">
              <a:lnSpc>
                <a:spcPct val="100000"/>
              </a:lnSpc>
              <a:defRPr sz="1400" b="1" i="0" baseline="0">
                <a:solidFill>
                  <a:schemeClr val="tx1"/>
                </a:solidFill>
                <a:latin typeface="+mj-lt"/>
                <a:cs typeface="Calibri"/>
              </a:defRPr>
            </a:lvl1pPr>
          </a:lstStyle>
          <a:p>
            <a:r>
              <a:rPr lang="en-US" dirty="0"/>
              <a:t>Click to edit Master title style</a:t>
            </a:r>
          </a:p>
        </p:txBody>
      </p:sp>
      <p:cxnSp>
        <p:nvCxnSpPr>
          <p:cNvPr id="15" name="Straight Connector 14"/>
          <p:cNvCxnSpPr/>
          <p:nvPr userDrawn="1"/>
        </p:nvCxnSpPr>
        <p:spPr>
          <a:xfrm>
            <a:off x="209332" y="475966"/>
            <a:ext cx="1066800" cy="0"/>
          </a:xfrm>
          <a:prstGeom prst="line">
            <a:avLst/>
          </a:prstGeom>
          <a:ln w="28575">
            <a:solidFill>
              <a:srgbClr val="CACACA"/>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209332" y="464063"/>
            <a:ext cx="5886668" cy="0"/>
          </a:xfrm>
          <a:prstGeom prst="line">
            <a:avLst/>
          </a:prstGeom>
          <a:ln w="6350">
            <a:solidFill>
              <a:srgbClr val="CACACA"/>
            </a:solidFill>
            <a:tailEnd type="none"/>
          </a:ln>
          <a:effectLst/>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1694" y="423623"/>
            <a:ext cx="899017" cy="80504"/>
          </a:xfrm>
          <a:prstGeom prst="rect">
            <a:avLst/>
          </a:prstGeom>
          <a:noFill/>
          <a:ln>
            <a:noFill/>
          </a:ln>
        </p:spPr>
      </p:pic>
      <p:sp>
        <p:nvSpPr>
          <p:cNvPr id="10" name="TextBox 9"/>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283066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 y="609600"/>
            <a:ext cx="3314102" cy="3359485"/>
          </a:xfrm>
          <a:prstGeom prst="rect">
            <a:avLst/>
          </a:prstGeom>
        </p:spPr>
        <p:txBody>
          <a:bodyPr lIns="58603" tIns="29301" rIns="58603" bIns="29301">
            <a:normAutofit/>
          </a:bodyPr>
          <a:lstStyle>
            <a:lvl1pPr marL="174625" indent="-174625">
              <a:spcBef>
                <a:spcPts val="1200"/>
              </a:spcBef>
              <a:defRPr sz="1300" b="0" i="0" baseline="0">
                <a:solidFill>
                  <a:schemeClr val="tx1"/>
                </a:solidFill>
                <a:latin typeface="+mj-lt"/>
                <a:cs typeface="Calibri"/>
              </a:defRPr>
            </a:lvl1pPr>
            <a:lvl2pPr marL="403225" indent="-200025">
              <a:spcBef>
                <a:spcPts val="600"/>
              </a:spcBef>
              <a:defRPr sz="1200" b="0" i="0" baseline="0">
                <a:solidFill>
                  <a:schemeClr val="tx1"/>
                </a:solidFill>
                <a:latin typeface="+mj-lt"/>
                <a:cs typeface="Calibri"/>
              </a:defRPr>
            </a:lvl2pPr>
            <a:lvl3pPr marL="571500" indent="-168275">
              <a:spcBef>
                <a:spcPts val="600"/>
              </a:spcBef>
              <a:defRPr sz="1200" b="0" i="0" baseline="0">
                <a:solidFill>
                  <a:schemeClr val="tx1"/>
                </a:solidFill>
                <a:latin typeface="+mj-lt"/>
                <a:cs typeface="Calibri"/>
              </a:defRPr>
            </a:lvl3pPr>
            <a:lvl4pPr marL="746125" indent="-160338">
              <a:spcBef>
                <a:spcPts val="600"/>
              </a:spcBef>
              <a:defRPr sz="1100" b="0" i="0" baseline="0">
                <a:solidFill>
                  <a:schemeClr val="tx1"/>
                </a:solidFill>
                <a:latin typeface="+mj-lt"/>
                <a:cs typeface="Calibri"/>
              </a:defRPr>
            </a:lvl4pPr>
            <a:lvl5pPr marL="914400" indent="-160338">
              <a:spcBef>
                <a:spcPts val="600"/>
              </a:spcBef>
              <a:buFont typeface="Arial"/>
              <a:buChar char="•"/>
              <a:defRPr sz="1100" b="0" i="0" baseline="0">
                <a:solidFill>
                  <a:schemeClr val="tx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152400" y="87537"/>
            <a:ext cx="6934200" cy="288945"/>
          </a:xfrm>
          <a:prstGeom prst="rect">
            <a:avLst/>
          </a:prstGeom>
        </p:spPr>
        <p:txBody>
          <a:bodyPr lIns="58603" tIns="29301" rIns="58603" bIns="29301" anchor="ctr" anchorCtr="0">
            <a:noAutofit/>
          </a:bodyPr>
          <a:lstStyle>
            <a:lvl1pPr algn="l">
              <a:lnSpc>
                <a:spcPct val="100000"/>
              </a:lnSpc>
              <a:defRPr sz="1400" b="1" i="0" baseline="0">
                <a:solidFill>
                  <a:schemeClr val="tx1"/>
                </a:solidFill>
                <a:latin typeface="+mj-lt"/>
                <a:cs typeface="Calibri"/>
              </a:defRPr>
            </a:lvl1pPr>
          </a:lstStyle>
          <a:p>
            <a:r>
              <a:rPr lang="en-US" dirty="0"/>
              <a:t>Click to edit Master title style</a:t>
            </a:r>
          </a:p>
        </p:txBody>
      </p:sp>
      <p:cxnSp>
        <p:nvCxnSpPr>
          <p:cNvPr id="9" name="Straight Connector 8"/>
          <p:cNvCxnSpPr/>
          <p:nvPr userDrawn="1"/>
        </p:nvCxnSpPr>
        <p:spPr>
          <a:xfrm>
            <a:off x="3611648" y="609600"/>
            <a:ext cx="1" cy="3374395"/>
          </a:xfrm>
          <a:prstGeom prst="line">
            <a:avLst/>
          </a:prstGeom>
          <a:ln w="3175">
            <a:solidFill>
              <a:srgbClr val="CACACA"/>
            </a:solidFill>
            <a:prstDash val="solid"/>
          </a:ln>
          <a:effectLst/>
        </p:spPr>
        <p:style>
          <a:lnRef idx="2">
            <a:schemeClr val="accent1"/>
          </a:lnRef>
          <a:fillRef idx="0">
            <a:schemeClr val="accent1"/>
          </a:fillRef>
          <a:effectRef idx="1">
            <a:schemeClr val="accent1"/>
          </a:effectRef>
          <a:fontRef idx="minor">
            <a:schemeClr val="tx1"/>
          </a:fontRef>
        </p:style>
      </p:cxnSp>
      <p:sp>
        <p:nvSpPr>
          <p:cNvPr id="15" name="Content Placeholder 2"/>
          <p:cNvSpPr>
            <a:spLocks noGrp="1"/>
          </p:cNvSpPr>
          <p:nvPr>
            <p:ph idx="10"/>
          </p:nvPr>
        </p:nvSpPr>
        <p:spPr>
          <a:xfrm>
            <a:off x="3772498" y="609600"/>
            <a:ext cx="3314102" cy="3359485"/>
          </a:xfrm>
          <a:prstGeom prst="rect">
            <a:avLst/>
          </a:prstGeom>
        </p:spPr>
        <p:txBody>
          <a:bodyPr lIns="58603" tIns="29301" rIns="58603" bIns="29301">
            <a:normAutofit/>
          </a:bodyPr>
          <a:lstStyle>
            <a:lvl1pPr marL="174625" indent="-174625">
              <a:spcBef>
                <a:spcPts val="1200"/>
              </a:spcBef>
              <a:defRPr sz="1300" b="0" i="0" baseline="0">
                <a:solidFill>
                  <a:schemeClr val="tx1"/>
                </a:solidFill>
                <a:latin typeface="+mj-lt"/>
                <a:cs typeface="Calibri"/>
              </a:defRPr>
            </a:lvl1pPr>
            <a:lvl2pPr marL="403225" indent="-200025">
              <a:spcBef>
                <a:spcPts val="600"/>
              </a:spcBef>
              <a:defRPr sz="1200" b="0" i="0" baseline="0">
                <a:solidFill>
                  <a:schemeClr val="tx1"/>
                </a:solidFill>
                <a:latin typeface="+mj-lt"/>
                <a:cs typeface="Calibri"/>
              </a:defRPr>
            </a:lvl2pPr>
            <a:lvl3pPr marL="571500" indent="-168275">
              <a:spcBef>
                <a:spcPts val="600"/>
              </a:spcBef>
              <a:defRPr sz="1200" b="0" i="0" baseline="0">
                <a:solidFill>
                  <a:schemeClr val="tx1"/>
                </a:solidFill>
                <a:latin typeface="+mj-lt"/>
                <a:cs typeface="Calibri"/>
              </a:defRPr>
            </a:lvl3pPr>
            <a:lvl4pPr marL="746125" indent="-160338">
              <a:spcBef>
                <a:spcPts val="600"/>
              </a:spcBef>
              <a:defRPr sz="1100" b="0" i="0" baseline="0">
                <a:solidFill>
                  <a:schemeClr val="tx1"/>
                </a:solidFill>
                <a:latin typeface="+mj-lt"/>
                <a:cs typeface="Calibri"/>
              </a:defRPr>
            </a:lvl4pPr>
            <a:lvl5pPr marL="914400" indent="-160338">
              <a:spcBef>
                <a:spcPts val="600"/>
              </a:spcBef>
              <a:buFont typeface="Arial"/>
              <a:buChar char="•"/>
              <a:defRPr sz="1100" b="0" i="0" baseline="0">
                <a:solidFill>
                  <a:schemeClr val="tx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cxnSp>
        <p:nvCxnSpPr>
          <p:cNvPr id="21" name="Straight Connector 20"/>
          <p:cNvCxnSpPr/>
          <p:nvPr userDrawn="1"/>
        </p:nvCxnSpPr>
        <p:spPr>
          <a:xfrm>
            <a:off x="209332" y="475966"/>
            <a:ext cx="1066800" cy="0"/>
          </a:xfrm>
          <a:prstGeom prst="line">
            <a:avLst/>
          </a:prstGeom>
          <a:ln w="28575">
            <a:solidFill>
              <a:srgbClr val="CACACA"/>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209332" y="464063"/>
            <a:ext cx="5886668" cy="0"/>
          </a:xfrm>
          <a:prstGeom prst="line">
            <a:avLst/>
          </a:prstGeom>
          <a:ln w="6350">
            <a:solidFill>
              <a:srgbClr val="CACACA"/>
            </a:solidFill>
            <a:tailEnd type="none"/>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1694" y="423623"/>
            <a:ext cx="899017" cy="80504"/>
          </a:xfrm>
          <a:prstGeom prst="rect">
            <a:avLst/>
          </a:prstGeom>
          <a:noFill/>
          <a:ln>
            <a:noFill/>
          </a:ln>
        </p:spPr>
      </p:pic>
    </p:spTree>
    <p:extLst>
      <p:ext uri="{BB962C8B-B14F-4D97-AF65-F5344CB8AC3E}">
        <p14:creationId xmlns:p14="http://schemas.microsoft.com/office/powerpoint/2010/main" val="158958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2-Column with Header">
    <p:spTree>
      <p:nvGrpSpPr>
        <p:cNvPr id="1" name=""/>
        <p:cNvGrpSpPr/>
        <p:nvPr/>
      </p:nvGrpSpPr>
      <p:grpSpPr>
        <a:xfrm>
          <a:off x="0" y="0"/>
          <a:ext cx="0" cy="0"/>
          <a:chOff x="0" y="0"/>
          <a:chExt cx="0" cy="0"/>
        </a:xfrm>
      </p:grpSpPr>
      <p:sp>
        <p:nvSpPr>
          <p:cNvPr id="13" name="Content Placeholder 2"/>
          <p:cNvSpPr>
            <a:spLocks noGrp="1"/>
          </p:cNvSpPr>
          <p:nvPr>
            <p:ph idx="14"/>
          </p:nvPr>
        </p:nvSpPr>
        <p:spPr>
          <a:xfrm>
            <a:off x="213360" y="1079138"/>
            <a:ext cx="3314102" cy="2889947"/>
          </a:xfrm>
          <a:prstGeom prst="rect">
            <a:avLst/>
          </a:prstGeom>
        </p:spPr>
        <p:txBody>
          <a:bodyPr lIns="58603" tIns="29301" rIns="58603" bIns="29301">
            <a:normAutofit/>
          </a:bodyPr>
          <a:lstStyle>
            <a:lvl1pPr marL="174625" indent="-174625">
              <a:spcBef>
                <a:spcPts val="1200"/>
              </a:spcBef>
              <a:defRPr sz="1300" b="0" i="0" baseline="0">
                <a:solidFill>
                  <a:schemeClr val="tx1"/>
                </a:solidFill>
                <a:latin typeface="+mj-lt"/>
                <a:cs typeface="Calibri"/>
              </a:defRPr>
            </a:lvl1pPr>
            <a:lvl2pPr marL="403225" indent="-200025">
              <a:spcBef>
                <a:spcPts val="600"/>
              </a:spcBef>
              <a:defRPr sz="1200" b="0" i="0" baseline="0">
                <a:solidFill>
                  <a:schemeClr val="tx1"/>
                </a:solidFill>
                <a:latin typeface="+mj-lt"/>
                <a:cs typeface="Calibri"/>
              </a:defRPr>
            </a:lvl2pPr>
            <a:lvl3pPr marL="571500" indent="-168275">
              <a:spcBef>
                <a:spcPts val="600"/>
              </a:spcBef>
              <a:defRPr sz="1200" b="0" i="0" baseline="0">
                <a:solidFill>
                  <a:schemeClr val="tx1"/>
                </a:solidFill>
                <a:latin typeface="+mj-lt"/>
                <a:cs typeface="Calibri"/>
              </a:defRPr>
            </a:lvl3pPr>
            <a:lvl4pPr marL="746125" indent="-160338">
              <a:spcBef>
                <a:spcPts val="600"/>
              </a:spcBef>
              <a:defRPr sz="1100" b="0" i="0" baseline="0">
                <a:solidFill>
                  <a:schemeClr val="tx1"/>
                </a:solidFill>
                <a:latin typeface="+mj-lt"/>
                <a:cs typeface="Calibri"/>
              </a:defRPr>
            </a:lvl4pPr>
            <a:lvl5pPr marL="914400" indent="-160338">
              <a:spcBef>
                <a:spcPts val="600"/>
              </a:spcBef>
              <a:buFont typeface="Arial"/>
              <a:buChar char="•"/>
              <a:defRPr sz="1100" b="0" i="0" baseline="0">
                <a:solidFill>
                  <a:schemeClr val="tx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152400" y="87537"/>
            <a:ext cx="6934200" cy="288945"/>
          </a:xfrm>
          <a:prstGeom prst="rect">
            <a:avLst/>
          </a:prstGeom>
        </p:spPr>
        <p:txBody>
          <a:bodyPr lIns="58603" tIns="29301" rIns="58603" bIns="29301" anchor="ctr" anchorCtr="0">
            <a:noAutofit/>
          </a:bodyPr>
          <a:lstStyle>
            <a:lvl1pPr algn="l">
              <a:lnSpc>
                <a:spcPct val="100000"/>
              </a:lnSpc>
              <a:defRPr sz="1400" b="1" i="0" baseline="0">
                <a:solidFill>
                  <a:schemeClr val="tx1"/>
                </a:solidFill>
                <a:latin typeface="+mj-lt"/>
                <a:cs typeface="Calibri"/>
              </a:defRPr>
            </a:lvl1pPr>
          </a:lstStyle>
          <a:p>
            <a:r>
              <a:rPr lang="en-US" dirty="0"/>
              <a:t>Click to edit Master title style</a:t>
            </a:r>
          </a:p>
        </p:txBody>
      </p:sp>
      <p:cxnSp>
        <p:nvCxnSpPr>
          <p:cNvPr id="20" name="Straight Connector 19"/>
          <p:cNvCxnSpPr/>
          <p:nvPr userDrawn="1"/>
        </p:nvCxnSpPr>
        <p:spPr>
          <a:xfrm>
            <a:off x="3611648" y="609600"/>
            <a:ext cx="1" cy="3374395"/>
          </a:xfrm>
          <a:prstGeom prst="line">
            <a:avLst/>
          </a:prstGeom>
          <a:ln w="3175">
            <a:solidFill>
              <a:srgbClr val="CACACA"/>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Content Placeholder 2"/>
          <p:cNvSpPr>
            <a:spLocks noGrp="1"/>
          </p:cNvSpPr>
          <p:nvPr>
            <p:ph idx="15"/>
          </p:nvPr>
        </p:nvSpPr>
        <p:spPr>
          <a:xfrm>
            <a:off x="3772498" y="1079139"/>
            <a:ext cx="3314102" cy="2889946"/>
          </a:xfrm>
          <a:prstGeom prst="rect">
            <a:avLst/>
          </a:prstGeom>
        </p:spPr>
        <p:txBody>
          <a:bodyPr lIns="58603" tIns="29301" rIns="58603" bIns="29301">
            <a:normAutofit/>
          </a:bodyPr>
          <a:lstStyle>
            <a:lvl1pPr marL="174625" indent="-174625">
              <a:spcBef>
                <a:spcPts val="1200"/>
              </a:spcBef>
              <a:defRPr sz="1300" b="0" i="0" baseline="0">
                <a:solidFill>
                  <a:schemeClr val="tx1"/>
                </a:solidFill>
                <a:latin typeface="+mj-lt"/>
                <a:cs typeface="Calibri"/>
              </a:defRPr>
            </a:lvl1pPr>
            <a:lvl2pPr marL="403225" indent="-200025">
              <a:spcBef>
                <a:spcPts val="600"/>
              </a:spcBef>
              <a:defRPr sz="1200" b="0" i="0" baseline="0">
                <a:solidFill>
                  <a:schemeClr val="tx1"/>
                </a:solidFill>
                <a:latin typeface="+mj-lt"/>
                <a:cs typeface="Calibri"/>
              </a:defRPr>
            </a:lvl2pPr>
            <a:lvl3pPr marL="571500" indent="-168275">
              <a:spcBef>
                <a:spcPts val="600"/>
              </a:spcBef>
              <a:defRPr sz="1200" b="0" i="0" baseline="0">
                <a:solidFill>
                  <a:schemeClr val="tx1"/>
                </a:solidFill>
                <a:latin typeface="+mj-lt"/>
                <a:cs typeface="Calibri"/>
              </a:defRPr>
            </a:lvl3pPr>
            <a:lvl4pPr marL="746125" indent="-160338">
              <a:spcBef>
                <a:spcPts val="600"/>
              </a:spcBef>
              <a:defRPr sz="1100" b="0" i="0" baseline="0">
                <a:solidFill>
                  <a:schemeClr val="tx1"/>
                </a:solidFill>
                <a:latin typeface="+mj-lt"/>
                <a:cs typeface="Calibri"/>
              </a:defRPr>
            </a:lvl4pPr>
            <a:lvl5pPr marL="914400" indent="-160338">
              <a:spcBef>
                <a:spcPts val="600"/>
              </a:spcBef>
              <a:buFont typeface="Arial"/>
              <a:buChar char="•"/>
              <a:defRPr sz="1100" b="0" i="0" baseline="0">
                <a:solidFill>
                  <a:schemeClr val="tx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p:cNvSpPr>
            <a:spLocks noGrp="1"/>
          </p:cNvSpPr>
          <p:nvPr>
            <p:ph type="body" sz="quarter" idx="10" hasCustomPrompt="1"/>
          </p:nvPr>
        </p:nvSpPr>
        <p:spPr>
          <a:xfrm>
            <a:off x="152400" y="594186"/>
            <a:ext cx="3375061" cy="296862"/>
          </a:xfrm>
          <a:prstGeom prst="rect">
            <a:avLst/>
          </a:prstGeom>
        </p:spPr>
        <p:txBody>
          <a:bodyPr/>
          <a:lstStyle>
            <a:lvl1pPr marL="0" indent="0">
              <a:buNone/>
              <a:defRPr sz="1300" b="1">
                <a:solidFill>
                  <a:schemeClr val="accent1"/>
                </a:solidFill>
              </a:defRPr>
            </a:lvl1pPr>
            <a:lvl2pPr marL="323850" indent="0">
              <a:buNone/>
              <a:defRPr sz="1200"/>
            </a:lvl2pPr>
            <a:lvl3pPr marL="647700" indent="0">
              <a:buNone/>
              <a:defRPr sz="1100"/>
            </a:lvl3pPr>
            <a:lvl4pPr marL="971550" indent="0">
              <a:buNone/>
              <a:defRPr sz="1000"/>
            </a:lvl4pPr>
            <a:lvl5pPr marL="1293812" indent="0">
              <a:buNone/>
              <a:defRPr sz="1000"/>
            </a:lvl5pPr>
          </a:lstStyle>
          <a:p>
            <a:pPr lvl="0"/>
            <a:r>
              <a:rPr lang="en-US" dirty="0"/>
              <a:t>Click to edit Challenge text styles</a:t>
            </a:r>
          </a:p>
        </p:txBody>
      </p:sp>
      <p:sp>
        <p:nvSpPr>
          <p:cNvPr id="29" name="Text Placeholder 4"/>
          <p:cNvSpPr>
            <a:spLocks noGrp="1"/>
          </p:cNvSpPr>
          <p:nvPr>
            <p:ph type="body" sz="quarter" idx="12" hasCustomPrompt="1"/>
          </p:nvPr>
        </p:nvSpPr>
        <p:spPr>
          <a:xfrm>
            <a:off x="3705361" y="594186"/>
            <a:ext cx="3381239" cy="296862"/>
          </a:xfrm>
          <a:prstGeom prst="rect">
            <a:avLst/>
          </a:prstGeom>
        </p:spPr>
        <p:txBody>
          <a:bodyPr/>
          <a:lstStyle>
            <a:lvl1pPr marL="0" indent="0">
              <a:buNone/>
              <a:defRPr sz="1300" b="1">
                <a:solidFill>
                  <a:schemeClr val="accent1"/>
                </a:solidFill>
              </a:defRPr>
            </a:lvl1pPr>
            <a:lvl2pPr marL="323850" indent="0">
              <a:buNone/>
              <a:defRPr sz="1200"/>
            </a:lvl2pPr>
            <a:lvl3pPr marL="647700" indent="0">
              <a:buNone/>
              <a:defRPr sz="1100"/>
            </a:lvl3pPr>
            <a:lvl4pPr marL="971550" indent="0">
              <a:buNone/>
              <a:defRPr sz="1000"/>
            </a:lvl4pPr>
            <a:lvl5pPr marL="1293812" indent="0">
              <a:buNone/>
              <a:defRPr sz="1000"/>
            </a:lvl5pPr>
          </a:lstStyle>
          <a:p>
            <a:pPr lvl="0"/>
            <a:r>
              <a:rPr lang="en-US" dirty="0"/>
              <a:t>Click to edit Solution text styles</a:t>
            </a:r>
          </a:p>
        </p:txBody>
      </p:sp>
      <p:sp>
        <p:nvSpPr>
          <p:cNvPr id="15" name="TextBox 14"/>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cxnSp>
        <p:nvCxnSpPr>
          <p:cNvPr id="21" name="Straight Connector 20"/>
          <p:cNvCxnSpPr/>
          <p:nvPr userDrawn="1"/>
        </p:nvCxnSpPr>
        <p:spPr>
          <a:xfrm>
            <a:off x="209332" y="475966"/>
            <a:ext cx="1066800" cy="0"/>
          </a:xfrm>
          <a:prstGeom prst="line">
            <a:avLst/>
          </a:prstGeom>
          <a:ln w="28575">
            <a:solidFill>
              <a:srgbClr val="CACACA"/>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209332" y="464063"/>
            <a:ext cx="5886668" cy="0"/>
          </a:xfrm>
          <a:prstGeom prst="line">
            <a:avLst/>
          </a:prstGeom>
          <a:ln w="6350">
            <a:solidFill>
              <a:srgbClr val="CACACA"/>
            </a:solidFill>
            <a:tailEnd type="none"/>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1694" y="423623"/>
            <a:ext cx="899017" cy="80504"/>
          </a:xfrm>
          <a:prstGeom prst="rect">
            <a:avLst/>
          </a:prstGeom>
          <a:noFill/>
          <a:ln>
            <a:noFill/>
          </a:ln>
        </p:spPr>
      </p:pic>
    </p:spTree>
    <p:extLst>
      <p:ext uri="{BB962C8B-B14F-4D97-AF65-F5344CB8AC3E}">
        <p14:creationId xmlns:p14="http://schemas.microsoft.com/office/powerpoint/2010/main" val="164901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llenge / Solution">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06228" y="594186"/>
            <a:ext cx="3221233" cy="296862"/>
          </a:xfrm>
          <a:prstGeom prst="rect">
            <a:avLst/>
          </a:prstGeom>
        </p:spPr>
        <p:txBody>
          <a:bodyPr/>
          <a:lstStyle>
            <a:lvl1pPr marL="0" indent="0">
              <a:buNone/>
              <a:defRPr sz="1300" b="1">
                <a:solidFill>
                  <a:schemeClr val="accent1"/>
                </a:solidFill>
              </a:defRPr>
            </a:lvl1pPr>
            <a:lvl2pPr marL="323850" indent="0">
              <a:buNone/>
              <a:defRPr sz="1200"/>
            </a:lvl2pPr>
            <a:lvl3pPr marL="647700" indent="0">
              <a:buNone/>
              <a:defRPr sz="1100"/>
            </a:lvl3pPr>
            <a:lvl4pPr marL="971550" indent="0">
              <a:buNone/>
              <a:defRPr sz="1000"/>
            </a:lvl4pPr>
            <a:lvl5pPr marL="1293812" indent="0">
              <a:buNone/>
              <a:defRPr sz="1000"/>
            </a:lvl5pPr>
          </a:lstStyle>
          <a:p>
            <a:pPr lvl="0"/>
            <a:r>
              <a:rPr lang="en-US" dirty="0"/>
              <a:t>Click to edit Challenge text styles</a:t>
            </a: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646" y="601138"/>
            <a:ext cx="294398" cy="294398"/>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57947" y="583623"/>
            <a:ext cx="294398" cy="294398"/>
          </a:xfrm>
          <a:prstGeom prst="rect">
            <a:avLst/>
          </a:prstGeom>
        </p:spPr>
      </p:pic>
      <p:sp>
        <p:nvSpPr>
          <p:cNvPr id="18" name="Text Placeholder 4"/>
          <p:cNvSpPr>
            <a:spLocks noGrp="1"/>
          </p:cNvSpPr>
          <p:nvPr>
            <p:ph type="body" sz="quarter" idx="12" hasCustomPrompt="1"/>
          </p:nvPr>
        </p:nvSpPr>
        <p:spPr>
          <a:xfrm>
            <a:off x="4006954" y="594186"/>
            <a:ext cx="3168442" cy="296862"/>
          </a:xfrm>
          <a:prstGeom prst="rect">
            <a:avLst/>
          </a:prstGeom>
        </p:spPr>
        <p:txBody>
          <a:bodyPr/>
          <a:lstStyle>
            <a:lvl1pPr marL="0" indent="0">
              <a:buNone/>
              <a:defRPr sz="1300" b="1">
                <a:solidFill>
                  <a:schemeClr val="accent1"/>
                </a:solidFill>
              </a:defRPr>
            </a:lvl1pPr>
            <a:lvl2pPr marL="323850" indent="0">
              <a:buNone/>
              <a:defRPr sz="1200"/>
            </a:lvl2pPr>
            <a:lvl3pPr marL="647700" indent="0">
              <a:buNone/>
              <a:defRPr sz="1100"/>
            </a:lvl3pPr>
            <a:lvl4pPr marL="971550" indent="0">
              <a:buNone/>
              <a:defRPr sz="1000"/>
            </a:lvl4pPr>
            <a:lvl5pPr marL="1293812" indent="0">
              <a:buNone/>
              <a:defRPr sz="1000"/>
            </a:lvl5pPr>
          </a:lstStyle>
          <a:p>
            <a:pPr lvl="0"/>
            <a:r>
              <a:rPr lang="en-US" dirty="0"/>
              <a:t>Click to edit Solution text styles</a:t>
            </a:r>
          </a:p>
        </p:txBody>
      </p:sp>
      <p:sp>
        <p:nvSpPr>
          <p:cNvPr id="31" name="Content Placeholder 2"/>
          <p:cNvSpPr>
            <a:spLocks noGrp="1"/>
          </p:cNvSpPr>
          <p:nvPr>
            <p:ph idx="1"/>
          </p:nvPr>
        </p:nvSpPr>
        <p:spPr>
          <a:xfrm>
            <a:off x="213360" y="1079139"/>
            <a:ext cx="3314102" cy="2889946"/>
          </a:xfrm>
          <a:prstGeom prst="rect">
            <a:avLst/>
          </a:prstGeom>
        </p:spPr>
        <p:txBody>
          <a:bodyPr lIns="58603" tIns="29301" rIns="58603" bIns="29301">
            <a:normAutofit/>
          </a:bodyPr>
          <a:lstStyle>
            <a:lvl1pPr marL="174625" indent="-174625">
              <a:spcBef>
                <a:spcPts val="1200"/>
              </a:spcBef>
              <a:defRPr sz="1300" b="0" i="0" baseline="0">
                <a:solidFill>
                  <a:schemeClr val="tx1"/>
                </a:solidFill>
                <a:latin typeface="+mj-lt"/>
                <a:cs typeface="Calibri"/>
              </a:defRPr>
            </a:lvl1pPr>
            <a:lvl2pPr marL="403225" indent="-200025">
              <a:spcBef>
                <a:spcPts val="600"/>
              </a:spcBef>
              <a:defRPr sz="1200" b="0" i="0" baseline="0">
                <a:solidFill>
                  <a:schemeClr val="tx1"/>
                </a:solidFill>
                <a:latin typeface="+mj-lt"/>
                <a:cs typeface="Calibri"/>
              </a:defRPr>
            </a:lvl2pPr>
            <a:lvl3pPr marL="571500" indent="-168275">
              <a:spcBef>
                <a:spcPts val="600"/>
              </a:spcBef>
              <a:defRPr sz="1200" b="0" i="0" baseline="0">
                <a:solidFill>
                  <a:schemeClr val="tx1"/>
                </a:solidFill>
                <a:latin typeface="+mj-lt"/>
                <a:cs typeface="Calibri"/>
              </a:defRPr>
            </a:lvl3pPr>
            <a:lvl4pPr marL="746125" indent="-160338">
              <a:spcBef>
                <a:spcPts val="600"/>
              </a:spcBef>
              <a:defRPr sz="1100" b="0" i="0" baseline="0">
                <a:solidFill>
                  <a:schemeClr val="tx1"/>
                </a:solidFill>
                <a:latin typeface="+mj-lt"/>
                <a:cs typeface="Calibri"/>
              </a:defRPr>
            </a:lvl4pPr>
            <a:lvl5pPr marL="914400" indent="-160338">
              <a:spcBef>
                <a:spcPts val="600"/>
              </a:spcBef>
              <a:buFont typeface="Arial"/>
              <a:buChar char="•"/>
              <a:defRPr sz="1100" b="0" i="0" baseline="0">
                <a:solidFill>
                  <a:schemeClr val="tx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3" name="Straight Connector 32"/>
          <p:cNvCxnSpPr/>
          <p:nvPr userDrawn="1"/>
        </p:nvCxnSpPr>
        <p:spPr>
          <a:xfrm>
            <a:off x="3611648" y="609600"/>
            <a:ext cx="1" cy="3374395"/>
          </a:xfrm>
          <a:prstGeom prst="line">
            <a:avLst/>
          </a:prstGeom>
          <a:ln w="3175">
            <a:solidFill>
              <a:srgbClr val="CACACA"/>
            </a:solidFill>
            <a:prstDash val="solid"/>
          </a:ln>
          <a:effectLst/>
        </p:spPr>
        <p:style>
          <a:lnRef idx="2">
            <a:schemeClr val="accent1"/>
          </a:lnRef>
          <a:fillRef idx="0">
            <a:schemeClr val="accent1"/>
          </a:fillRef>
          <a:effectRef idx="1">
            <a:schemeClr val="accent1"/>
          </a:effectRef>
          <a:fontRef idx="minor">
            <a:schemeClr val="tx1"/>
          </a:fontRef>
        </p:style>
      </p:cxnSp>
      <p:sp>
        <p:nvSpPr>
          <p:cNvPr id="34" name="Content Placeholder 2"/>
          <p:cNvSpPr>
            <a:spLocks noGrp="1"/>
          </p:cNvSpPr>
          <p:nvPr>
            <p:ph idx="13"/>
          </p:nvPr>
        </p:nvSpPr>
        <p:spPr>
          <a:xfrm>
            <a:off x="3772498" y="1079139"/>
            <a:ext cx="3314102" cy="2889946"/>
          </a:xfrm>
          <a:prstGeom prst="rect">
            <a:avLst/>
          </a:prstGeom>
        </p:spPr>
        <p:txBody>
          <a:bodyPr lIns="58603" tIns="29301" rIns="58603" bIns="29301">
            <a:normAutofit/>
          </a:bodyPr>
          <a:lstStyle>
            <a:lvl1pPr marL="174625" indent="-174625">
              <a:spcBef>
                <a:spcPts val="1200"/>
              </a:spcBef>
              <a:defRPr sz="1300" b="0" i="0" baseline="0">
                <a:solidFill>
                  <a:schemeClr val="tx1"/>
                </a:solidFill>
                <a:latin typeface="+mj-lt"/>
                <a:cs typeface="Calibri"/>
              </a:defRPr>
            </a:lvl1pPr>
            <a:lvl2pPr marL="403225" indent="-200025">
              <a:spcBef>
                <a:spcPts val="600"/>
              </a:spcBef>
              <a:defRPr sz="1200" b="0" i="0" baseline="0">
                <a:solidFill>
                  <a:schemeClr val="tx1"/>
                </a:solidFill>
                <a:latin typeface="+mj-lt"/>
                <a:cs typeface="Calibri"/>
              </a:defRPr>
            </a:lvl2pPr>
            <a:lvl3pPr marL="571500" indent="-168275">
              <a:spcBef>
                <a:spcPts val="600"/>
              </a:spcBef>
              <a:defRPr sz="1200" b="0" i="0" baseline="0">
                <a:solidFill>
                  <a:schemeClr val="tx1"/>
                </a:solidFill>
                <a:latin typeface="+mj-lt"/>
                <a:cs typeface="Calibri"/>
              </a:defRPr>
            </a:lvl3pPr>
            <a:lvl4pPr marL="746125" indent="-160338">
              <a:spcBef>
                <a:spcPts val="600"/>
              </a:spcBef>
              <a:defRPr sz="1100" b="0" i="0" baseline="0">
                <a:solidFill>
                  <a:schemeClr val="tx1"/>
                </a:solidFill>
                <a:latin typeface="+mj-lt"/>
                <a:cs typeface="Calibri"/>
              </a:defRPr>
            </a:lvl4pPr>
            <a:lvl5pPr marL="914400" indent="-160338">
              <a:spcBef>
                <a:spcPts val="600"/>
              </a:spcBef>
              <a:buFont typeface="Arial"/>
              <a:buChar char="•"/>
              <a:defRPr sz="1100" b="0" i="0" baseline="0">
                <a:solidFill>
                  <a:schemeClr val="tx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p:nvPr>
        </p:nvSpPr>
        <p:spPr>
          <a:xfrm>
            <a:off x="152400" y="87537"/>
            <a:ext cx="6934200" cy="288945"/>
          </a:xfrm>
          <a:prstGeom prst="rect">
            <a:avLst/>
          </a:prstGeom>
        </p:spPr>
        <p:txBody>
          <a:bodyPr lIns="58603" tIns="29301" rIns="58603" bIns="29301" anchor="ctr" anchorCtr="0">
            <a:noAutofit/>
          </a:bodyPr>
          <a:lstStyle>
            <a:lvl1pPr algn="l">
              <a:lnSpc>
                <a:spcPct val="100000"/>
              </a:lnSpc>
              <a:defRPr sz="1400" b="1" i="0" baseline="0">
                <a:solidFill>
                  <a:schemeClr val="tx1"/>
                </a:solidFill>
                <a:latin typeface="+mj-lt"/>
                <a:cs typeface="Calibri"/>
              </a:defRPr>
            </a:lvl1pPr>
          </a:lstStyle>
          <a:p>
            <a:r>
              <a:rPr lang="en-US" dirty="0"/>
              <a:t>Click to edit Master title style</a:t>
            </a:r>
          </a:p>
        </p:txBody>
      </p:sp>
      <p:sp>
        <p:nvSpPr>
          <p:cNvPr id="23" name="TextBox 22"/>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cxnSp>
        <p:nvCxnSpPr>
          <p:cNvPr id="24" name="Straight Connector 23"/>
          <p:cNvCxnSpPr/>
          <p:nvPr userDrawn="1"/>
        </p:nvCxnSpPr>
        <p:spPr>
          <a:xfrm>
            <a:off x="209332" y="475966"/>
            <a:ext cx="1066800" cy="0"/>
          </a:xfrm>
          <a:prstGeom prst="line">
            <a:avLst/>
          </a:prstGeom>
          <a:ln w="28575">
            <a:solidFill>
              <a:srgbClr val="CACACA"/>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209332" y="464063"/>
            <a:ext cx="5886668" cy="0"/>
          </a:xfrm>
          <a:prstGeom prst="line">
            <a:avLst/>
          </a:prstGeom>
          <a:ln w="6350">
            <a:solidFill>
              <a:srgbClr val="CACACA"/>
            </a:solidFill>
            <a:tailEnd type="none"/>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91694" y="423623"/>
            <a:ext cx="899017" cy="80504"/>
          </a:xfrm>
          <a:prstGeom prst="rect">
            <a:avLst/>
          </a:prstGeom>
          <a:noFill/>
          <a:ln>
            <a:noFill/>
          </a:ln>
        </p:spPr>
      </p:pic>
    </p:spTree>
    <p:extLst>
      <p:ext uri="{BB962C8B-B14F-4D97-AF65-F5344CB8AC3E}">
        <p14:creationId xmlns:p14="http://schemas.microsoft.com/office/powerpoint/2010/main" val="298717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lumn and Content - Chicago Blue">
    <p:spTree>
      <p:nvGrpSpPr>
        <p:cNvPr id="1" name=""/>
        <p:cNvGrpSpPr/>
        <p:nvPr/>
      </p:nvGrpSpPr>
      <p:grpSpPr>
        <a:xfrm>
          <a:off x="0" y="0"/>
          <a:ext cx="0" cy="0"/>
          <a:chOff x="0" y="0"/>
          <a:chExt cx="0" cy="0"/>
        </a:xfrm>
      </p:grpSpPr>
      <p:sp>
        <p:nvSpPr>
          <p:cNvPr id="2" name="Rectangle 1"/>
          <p:cNvSpPr/>
          <p:nvPr userDrawn="1"/>
        </p:nvSpPr>
        <p:spPr>
          <a:xfrm>
            <a:off x="0" y="0"/>
            <a:ext cx="2209800" cy="4114800"/>
          </a:xfrm>
          <a:prstGeom prst="rect">
            <a:avLst/>
          </a:prstGeom>
          <a:solidFill>
            <a:srgbClr val="00C7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Content Placeholder 2"/>
          <p:cNvSpPr>
            <a:spLocks noGrp="1"/>
          </p:cNvSpPr>
          <p:nvPr>
            <p:ph idx="13"/>
          </p:nvPr>
        </p:nvSpPr>
        <p:spPr>
          <a:xfrm>
            <a:off x="2514600" y="426453"/>
            <a:ext cx="4572000" cy="3261895"/>
          </a:xfrm>
          <a:prstGeom prst="rect">
            <a:avLst/>
          </a:prstGeom>
        </p:spPr>
        <p:txBody>
          <a:bodyPr lIns="58603" tIns="29301" rIns="58603" bIns="29301" anchor="ctr">
            <a:normAutofit/>
          </a:bodyPr>
          <a:lstStyle>
            <a:lvl1pPr marL="174625" indent="-174625">
              <a:spcBef>
                <a:spcPts val="1200"/>
              </a:spcBef>
              <a:defRPr sz="1300" b="0" i="0" baseline="0">
                <a:solidFill>
                  <a:schemeClr val="tx1"/>
                </a:solidFill>
                <a:latin typeface="+mj-lt"/>
                <a:cs typeface="Calibri"/>
              </a:defRPr>
            </a:lvl1pPr>
            <a:lvl2pPr marL="403225" indent="-200025">
              <a:spcBef>
                <a:spcPts val="600"/>
              </a:spcBef>
              <a:defRPr sz="1200" b="0" i="0" baseline="0">
                <a:solidFill>
                  <a:schemeClr val="tx1"/>
                </a:solidFill>
                <a:latin typeface="+mj-lt"/>
                <a:cs typeface="Calibri"/>
              </a:defRPr>
            </a:lvl2pPr>
            <a:lvl3pPr marL="571500" indent="-168275">
              <a:spcBef>
                <a:spcPts val="600"/>
              </a:spcBef>
              <a:defRPr sz="1200" b="0" i="0" baseline="0">
                <a:solidFill>
                  <a:schemeClr val="tx1"/>
                </a:solidFill>
                <a:latin typeface="+mj-lt"/>
                <a:cs typeface="Calibri"/>
              </a:defRPr>
            </a:lvl3pPr>
            <a:lvl4pPr marL="746125" indent="-160338">
              <a:spcBef>
                <a:spcPts val="600"/>
              </a:spcBef>
              <a:defRPr sz="1100" b="0" i="0" baseline="0">
                <a:solidFill>
                  <a:schemeClr val="tx1"/>
                </a:solidFill>
                <a:latin typeface="+mj-lt"/>
                <a:cs typeface="Calibri"/>
              </a:defRPr>
            </a:lvl4pPr>
            <a:lvl5pPr marL="914400" indent="-160338">
              <a:spcBef>
                <a:spcPts val="600"/>
              </a:spcBef>
              <a:buFont typeface="Arial"/>
              <a:buChar char="•"/>
              <a:defRPr sz="1100" b="0" i="0" baseline="0">
                <a:solidFill>
                  <a:schemeClr val="tx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4"/>
          </p:nvPr>
        </p:nvSpPr>
        <p:spPr>
          <a:xfrm>
            <a:off x="57150" y="1219200"/>
            <a:ext cx="2095500" cy="1676400"/>
          </a:xfrm>
          <a:prstGeom prst="rect">
            <a:avLst/>
          </a:prstGeom>
        </p:spPr>
        <p:txBody>
          <a:bodyPr anchor="ctr"/>
          <a:lstStyle>
            <a:lvl1pPr marL="0" indent="0" algn="ctr">
              <a:buNone/>
              <a:defRPr sz="2000" b="1">
                <a:solidFill>
                  <a:schemeClr val="bg1"/>
                </a:solidFill>
              </a:defRPr>
            </a:lvl1pPr>
            <a:lvl2pPr marL="323850" indent="0">
              <a:buNone/>
              <a:defRPr sz="1800" b="1">
                <a:solidFill>
                  <a:schemeClr val="bg1"/>
                </a:solidFill>
              </a:defRPr>
            </a:lvl2pPr>
            <a:lvl3pPr marL="647700" indent="0">
              <a:buNone/>
              <a:defRPr sz="1600" b="1">
                <a:solidFill>
                  <a:schemeClr val="bg1"/>
                </a:solidFill>
              </a:defRPr>
            </a:lvl3pPr>
            <a:lvl4pPr marL="971550" indent="0">
              <a:buNone/>
              <a:defRPr sz="1200" b="1">
                <a:solidFill>
                  <a:schemeClr val="bg1"/>
                </a:solidFill>
              </a:defRPr>
            </a:lvl4pPr>
            <a:lvl5pPr marL="1293812" indent="0">
              <a:buNone/>
              <a:defRPr sz="1200" b="1">
                <a:solidFill>
                  <a:schemeClr val="bg1"/>
                </a:solidFill>
              </a:defRPr>
            </a:lvl5pPr>
          </a:lstStyle>
          <a:p>
            <a:pPr lvl="0"/>
            <a:r>
              <a:rPr lang="en-US" dirty="0"/>
              <a:t>Edit Master text styles</a:t>
            </a:r>
          </a:p>
        </p:txBody>
      </p:sp>
      <p:sp>
        <p:nvSpPr>
          <p:cNvPr id="8" name="TextBox 7"/>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1"/>
                </a:solidFill>
                <a:latin typeface="+mj-lt"/>
                <a:ea typeface="ＭＳ Ｐゴシック" charset="-128"/>
                <a:cs typeface="Trebuchet MS"/>
              </a:rPr>
              <a:t>© Relativity. All rights reserved.</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24606" y="111555"/>
            <a:ext cx="898632" cy="80469"/>
          </a:xfrm>
          <a:prstGeom prst="rect">
            <a:avLst/>
          </a:prstGeom>
        </p:spPr>
      </p:pic>
    </p:spTree>
    <p:extLst>
      <p:ext uri="{BB962C8B-B14F-4D97-AF65-F5344CB8AC3E}">
        <p14:creationId xmlns:p14="http://schemas.microsoft.com/office/powerpoint/2010/main" val="3097456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lumn and Content - Dark Gray">
    <p:spTree>
      <p:nvGrpSpPr>
        <p:cNvPr id="1" name=""/>
        <p:cNvGrpSpPr/>
        <p:nvPr/>
      </p:nvGrpSpPr>
      <p:grpSpPr>
        <a:xfrm>
          <a:off x="0" y="0"/>
          <a:ext cx="0" cy="0"/>
          <a:chOff x="0" y="0"/>
          <a:chExt cx="0" cy="0"/>
        </a:xfrm>
      </p:grpSpPr>
      <p:sp>
        <p:nvSpPr>
          <p:cNvPr id="2" name="Rectangle 1"/>
          <p:cNvSpPr/>
          <p:nvPr userDrawn="1"/>
        </p:nvSpPr>
        <p:spPr>
          <a:xfrm>
            <a:off x="0" y="0"/>
            <a:ext cx="2209800" cy="4114800"/>
          </a:xfrm>
          <a:prstGeom prst="rect">
            <a:avLst/>
          </a:prstGeom>
          <a:solidFill>
            <a:srgbClr val="343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Content Placeholder 2"/>
          <p:cNvSpPr>
            <a:spLocks noGrp="1"/>
          </p:cNvSpPr>
          <p:nvPr>
            <p:ph idx="13"/>
          </p:nvPr>
        </p:nvSpPr>
        <p:spPr>
          <a:xfrm>
            <a:off x="2514600" y="426453"/>
            <a:ext cx="4572000" cy="3261895"/>
          </a:xfrm>
          <a:prstGeom prst="rect">
            <a:avLst/>
          </a:prstGeom>
        </p:spPr>
        <p:txBody>
          <a:bodyPr lIns="58603" tIns="29301" rIns="58603" bIns="29301" anchor="ctr">
            <a:normAutofit/>
          </a:bodyPr>
          <a:lstStyle>
            <a:lvl1pPr marL="174625" indent="-174625">
              <a:spcBef>
                <a:spcPts val="1200"/>
              </a:spcBef>
              <a:defRPr sz="1300" b="0" i="0" baseline="0">
                <a:solidFill>
                  <a:schemeClr val="tx1"/>
                </a:solidFill>
                <a:latin typeface="+mj-lt"/>
                <a:cs typeface="Calibri"/>
              </a:defRPr>
            </a:lvl1pPr>
            <a:lvl2pPr marL="403225" indent="-200025">
              <a:spcBef>
                <a:spcPts val="600"/>
              </a:spcBef>
              <a:defRPr sz="1200" b="0" i="0" baseline="0">
                <a:solidFill>
                  <a:schemeClr val="tx1"/>
                </a:solidFill>
                <a:latin typeface="+mj-lt"/>
                <a:cs typeface="Calibri"/>
              </a:defRPr>
            </a:lvl2pPr>
            <a:lvl3pPr marL="571500" indent="-168275">
              <a:spcBef>
                <a:spcPts val="600"/>
              </a:spcBef>
              <a:defRPr sz="1200" b="0" i="0" baseline="0">
                <a:solidFill>
                  <a:schemeClr val="tx1"/>
                </a:solidFill>
                <a:latin typeface="+mj-lt"/>
                <a:cs typeface="Calibri"/>
              </a:defRPr>
            </a:lvl3pPr>
            <a:lvl4pPr marL="746125" indent="-160338">
              <a:spcBef>
                <a:spcPts val="600"/>
              </a:spcBef>
              <a:defRPr sz="1100" b="0" i="0" baseline="0">
                <a:solidFill>
                  <a:schemeClr val="tx1"/>
                </a:solidFill>
                <a:latin typeface="+mj-lt"/>
                <a:cs typeface="Calibri"/>
              </a:defRPr>
            </a:lvl4pPr>
            <a:lvl5pPr marL="914400" indent="-160338">
              <a:spcBef>
                <a:spcPts val="600"/>
              </a:spcBef>
              <a:buFont typeface="Arial"/>
              <a:buChar char="•"/>
              <a:defRPr sz="1100" b="0" i="0" baseline="0">
                <a:solidFill>
                  <a:schemeClr val="tx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4"/>
          </p:nvPr>
        </p:nvSpPr>
        <p:spPr>
          <a:xfrm>
            <a:off x="57150" y="1219200"/>
            <a:ext cx="2095500" cy="1676400"/>
          </a:xfrm>
          <a:prstGeom prst="rect">
            <a:avLst/>
          </a:prstGeom>
        </p:spPr>
        <p:txBody>
          <a:bodyPr anchor="ctr"/>
          <a:lstStyle>
            <a:lvl1pPr marL="0" indent="0" algn="ctr">
              <a:buNone/>
              <a:defRPr sz="2000" b="1">
                <a:solidFill>
                  <a:schemeClr val="bg1"/>
                </a:solidFill>
              </a:defRPr>
            </a:lvl1pPr>
            <a:lvl2pPr marL="323850" indent="0">
              <a:buNone/>
              <a:defRPr sz="1800" b="1">
                <a:solidFill>
                  <a:schemeClr val="bg1"/>
                </a:solidFill>
              </a:defRPr>
            </a:lvl2pPr>
            <a:lvl3pPr marL="647700" indent="0">
              <a:buNone/>
              <a:defRPr sz="1600" b="1">
                <a:solidFill>
                  <a:schemeClr val="bg1"/>
                </a:solidFill>
              </a:defRPr>
            </a:lvl3pPr>
            <a:lvl4pPr marL="971550" indent="0">
              <a:buNone/>
              <a:defRPr sz="1200" b="1">
                <a:solidFill>
                  <a:schemeClr val="bg1"/>
                </a:solidFill>
              </a:defRPr>
            </a:lvl4pPr>
            <a:lvl5pPr marL="1293812" indent="0">
              <a:buNone/>
              <a:defRPr sz="1200" b="1">
                <a:solidFill>
                  <a:schemeClr val="bg1"/>
                </a:solidFill>
              </a:defRPr>
            </a:lvl5pPr>
          </a:lstStyle>
          <a:p>
            <a:pPr lvl="0"/>
            <a:r>
              <a:rPr lang="en-US" dirty="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24606" y="111555"/>
            <a:ext cx="898632" cy="80469"/>
          </a:xfrm>
          <a:prstGeom prst="rect">
            <a:avLst/>
          </a:prstGeom>
        </p:spPr>
      </p:pic>
      <p:sp>
        <p:nvSpPr>
          <p:cNvPr id="9" name="TextBox 8"/>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425565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Summary/Recap">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315200" cy="4114800"/>
          </a:xfrm>
          <a:prstGeom prst="rect">
            <a:avLst/>
          </a:prstGeom>
        </p:spPr>
      </p:pic>
      <p:sp>
        <p:nvSpPr>
          <p:cNvPr id="7" name="Rectangle 6"/>
          <p:cNvSpPr/>
          <p:nvPr userDrawn="1"/>
        </p:nvSpPr>
        <p:spPr>
          <a:xfrm>
            <a:off x="0" y="0"/>
            <a:ext cx="2971800" cy="4114800"/>
          </a:xfrm>
          <a:prstGeom prst="rect">
            <a:avLst/>
          </a:prstGeom>
          <a:gradFill flip="none" rotWithShape="1">
            <a:gsLst>
              <a:gs pos="38000">
                <a:schemeClr val="tx1">
                  <a:lumMod val="95000"/>
                  <a:lumOff val="5000"/>
                </a:schemeClr>
              </a:gs>
              <a:gs pos="67000">
                <a:schemeClr val="tx1">
                  <a:lumMod val="95000"/>
                  <a:lumOff val="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0"/>
            <a:ext cx="7315200" cy="4114800"/>
          </a:xfrm>
          <a:prstGeom prst="rect">
            <a:avLst/>
          </a:prstGeom>
          <a:solidFill>
            <a:srgbClr val="26262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5DB"/>
              </a:solidFill>
              <a:latin typeface="Arial" panose="020B0604020202020204" pitchFamily="34" charset="0"/>
              <a:cs typeface="Arial" panose="020B0604020202020204" pitchFamily="34" charset="0"/>
            </a:endParaRPr>
          </a:p>
        </p:txBody>
      </p:sp>
      <p:sp>
        <p:nvSpPr>
          <p:cNvPr id="3" name="Content Placeholder 2"/>
          <p:cNvSpPr>
            <a:spLocks noGrp="1"/>
          </p:cNvSpPr>
          <p:nvPr>
            <p:ph idx="1" hasCustomPrompt="1"/>
          </p:nvPr>
        </p:nvSpPr>
        <p:spPr>
          <a:xfrm>
            <a:off x="346494" y="914400"/>
            <a:ext cx="6613106" cy="2713315"/>
          </a:xfrm>
          <a:prstGeom prst="rect">
            <a:avLst/>
          </a:prstGeom>
        </p:spPr>
        <p:txBody>
          <a:bodyPr lIns="58603" tIns="29301" rIns="58603" bIns="29301" anchor="t" anchorCtr="0">
            <a:noAutofit/>
          </a:bodyPr>
          <a:lstStyle>
            <a:lvl1pPr marL="285750" indent="-285750">
              <a:spcBef>
                <a:spcPts val="1800"/>
              </a:spcBef>
              <a:buFontTx/>
              <a:buBlip>
                <a:blip r:embed="rId3"/>
              </a:buBlip>
              <a:defRPr sz="2000" b="0" i="0" baseline="0">
                <a:solidFill>
                  <a:schemeClr val="bg1"/>
                </a:solidFill>
                <a:latin typeface="+mj-lt"/>
                <a:cs typeface="Calibri"/>
              </a:defRPr>
            </a:lvl1pPr>
            <a:lvl2pPr marL="323850" indent="0">
              <a:spcBef>
                <a:spcPts val="800"/>
              </a:spcBef>
              <a:buNone/>
              <a:defRPr sz="1200" b="0" i="0" baseline="0">
                <a:solidFill>
                  <a:schemeClr val="bg1"/>
                </a:solidFill>
                <a:latin typeface="+mj-lt"/>
                <a:cs typeface="Calibri"/>
              </a:defRPr>
            </a:lvl2pPr>
            <a:lvl3pPr marL="647700" indent="0">
              <a:spcBef>
                <a:spcPts val="800"/>
              </a:spcBef>
              <a:buNone/>
              <a:defRPr sz="1200" b="0" i="0" baseline="0">
                <a:solidFill>
                  <a:schemeClr val="bg1"/>
                </a:solidFill>
                <a:latin typeface="+mj-lt"/>
                <a:cs typeface="Calibri"/>
              </a:defRPr>
            </a:lvl3pPr>
            <a:lvl4pPr marL="971550" indent="0">
              <a:spcBef>
                <a:spcPts val="800"/>
              </a:spcBef>
              <a:buNone/>
              <a:defRPr sz="1200" b="0" i="0" baseline="0">
                <a:solidFill>
                  <a:schemeClr val="bg1"/>
                </a:solidFill>
                <a:latin typeface="+mj-lt"/>
                <a:cs typeface="Calibri"/>
              </a:defRPr>
            </a:lvl4pPr>
            <a:lvl5pPr marL="1293812" indent="0">
              <a:spcBef>
                <a:spcPts val="800"/>
              </a:spcBef>
              <a:buFont typeface="Arial"/>
              <a:buNone/>
              <a:defRPr sz="1200" b="0" i="0" baseline="0">
                <a:solidFill>
                  <a:schemeClr val="bg1"/>
                </a:solidFill>
                <a:latin typeface="+mj-lt"/>
                <a:cs typeface="Calibri"/>
              </a:defRPr>
            </a:lvl5pPr>
          </a:lstStyle>
          <a:p>
            <a:pPr lvl="0"/>
            <a:r>
              <a:rPr lang="en-US" dirty="0"/>
              <a:t>Brief summary item list</a:t>
            </a:r>
          </a:p>
        </p:txBody>
      </p:sp>
      <p:sp>
        <p:nvSpPr>
          <p:cNvPr id="2" name="Title 1"/>
          <p:cNvSpPr>
            <a:spLocks noGrp="1"/>
          </p:cNvSpPr>
          <p:nvPr>
            <p:ph type="title" hasCustomPrompt="1"/>
          </p:nvPr>
        </p:nvSpPr>
        <p:spPr>
          <a:xfrm>
            <a:off x="346494" y="437669"/>
            <a:ext cx="6622342" cy="349623"/>
          </a:xfrm>
          <a:prstGeom prst="rect">
            <a:avLst/>
          </a:prstGeom>
        </p:spPr>
        <p:txBody>
          <a:bodyPr lIns="58603" tIns="29301" rIns="58603" bIns="29301" anchor="ctr" anchorCtr="0">
            <a:noAutofit/>
          </a:bodyPr>
          <a:lstStyle>
            <a:lvl1pPr algn="l">
              <a:lnSpc>
                <a:spcPct val="100000"/>
              </a:lnSpc>
              <a:defRPr sz="2400" b="1" i="0" baseline="0">
                <a:solidFill>
                  <a:srgbClr val="00C7D6"/>
                </a:solidFill>
                <a:latin typeface="+mj-lt"/>
                <a:cs typeface="Calibri"/>
              </a:defRPr>
            </a:lvl1pPr>
          </a:lstStyle>
          <a:p>
            <a:r>
              <a:rPr lang="en-US" dirty="0"/>
              <a:t>Click to edit summary title style</a:t>
            </a:r>
          </a:p>
        </p:txBody>
      </p:sp>
      <p:sp>
        <p:nvSpPr>
          <p:cNvPr id="11" name="TextBox 10"/>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198953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12" name="Rectangle 11"/>
          <p:cNvSpPr/>
          <p:nvPr userDrawn="1"/>
        </p:nvSpPr>
        <p:spPr>
          <a:xfrm>
            <a:off x="0" y="0"/>
            <a:ext cx="7315200" cy="4114800"/>
          </a:xfrm>
          <a:prstGeom prst="rect">
            <a:avLst/>
          </a:prstGeom>
          <a:solidFill>
            <a:srgbClr val="343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827087"/>
            <a:ext cx="7010400" cy="45719"/>
          </a:xfrm>
          <a:prstGeom prst="rect">
            <a:avLst/>
          </a:prstGeom>
          <a:solidFill>
            <a:srgbClr val="00C7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p:cNvSpPr txBox="1"/>
          <p:nvPr userDrawn="1"/>
        </p:nvSpPr>
        <p:spPr>
          <a:xfrm>
            <a:off x="304800" y="180756"/>
            <a:ext cx="6705600" cy="646331"/>
          </a:xfrm>
          <a:prstGeom prst="rect">
            <a:avLst/>
          </a:prstGeom>
          <a:noFill/>
        </p:spPr>
        <p:txBody>
          <a:bodyPr wrap="square" rtlCol="0" anchor="ctr">
            <a:spAutoFit/>
          </a:bodyPr>
          <a:lstStyle/>
          <a:p>
            <a:pPr lvl="0" algn="l"/>
            <a:r>
              <a:rPr lang="en-US" sz="3600" b="1" dirty="0">
                <a:solidFill>
                  <a:srgbClr val="00C7D6"/>
                </a:solidFill>
                <a:latin typeface="+mj-lt"/>
              </a:rPr>
              <a:t>Resources</a:t>
            </a:r>
          </a:p>
        </p:txBody>
      </p:sp>
      <p:sp>
        <p:nvSpPr>
          <p:cNvPr id="14" name="Content Placeholder 2"/>
          <p:cNvSpPr>
            <a:spLocks noGrp="1"/>
          </p:cNvSpPr>
          <p:nvPr>
            <p:ph idx="1"/>
          </p:nvPr>
        </p:nvSpPr>
        <p:spPr>
          <a:xfrm>
            <a:off x="381000" y="1039678"/>
            <a:ext cx="6578600" cy="2667000"/>
          </a:xfrm>
          <a:prstGeom prst="rect">
            <a:avLst/>
          </a:prstGeom>
        </p:spPr>
        <p:txBody>
          <a:bodyPr lIns="58603" tIns="29301" rIns="58603" bIns="29301">
            <a:normAutofit/>
          </a:bodyPr>
          <a:lstStyle>
            <a:lvl1pPr>
              <a:spcBef>
                <a:spcPts val="0"/>
              </a:spcBef>
              <a:defRPr sz="1200" b="0" i="0" baseline="0">
                <a:solidFill>
                  <a:schemeClr val="bg1"/>
                </a:solidFill>
                <a:latin typeface="+mj-lt"/>
                <a:cs typeface="Calibri"/>
              </a:defRPr>
            </a:lvl1pPr>
            <a:lvl2pPr>
              <a:spcBef>
                <a:spcPts val="0"/>
              </a:spcBef>
              <a:defRPr sz="1200" b="0" i="0" baseline="0">
                <a:solidFill>
                  <a:schemeClr val="bg1"/>
                </a:solidFill>
                <a:latin typeface="+mj-lt"/>
                <a:cs typeface="Calibri"/>
              </a:defRPr>
            </a:lvl2pPr>
            <a:lvl3pPr>
              <a:spcBef>
                <a:spcPts val="0"/>
              </a:spcBef>
              <a:defRPr sz="1200" b="0" i="0" baseline="0">
                <a:solidFill>
                  <a:schemeClr val="bg1"/>
                </a:solidFill>
                <a:latin typeface="+mj-lt"/>
                <a:cs typeface="Calibri"/>
              </a:defRPr>
            </a:lvl3pPr>
            <a:lvl4pPr>
              <a:spcBef>
                <a:spcPts val="0"/>
              </a:spcBef>
              <a:defRPr sz="1200" b="0" i="0" baseline="0">
                <a:solidFill>
                  <a:schemeClr val="bg1"/>
                </a:solidFill>
                <a:latin typeface="+mj-lt"/>
                <a:cs typeface="Calibri"/>
              </a:defRPr>
            </a:lvl4pPr>
            <a:lvl5pPr>
              <a:spcBef>
                <a:spcPts val="0"/>
              </a:spcBef>
              <a:buFont typeface="Arial"/>
              <a:buChar char="•"/>
              <a:defRPr sz="1200" b="0" i="0" baseline="0">
                <a:solidFill>
                  <a:schemeClr val="bg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175120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lacehol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79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rvey Prom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315200" cy="4114800"/>
          </a:xfrm>
          <a:prstGeom prst="rect">
            <a:avLst/>
          </a:prstGeom>
        </p:spPr>
      </p:pic>
      <p:sp>
        <p:nvSpPr>
          <p:cNvPr id="4" name="Rectangle 3"/>
          <p:cNvSpPr/>
          <p:nvPr userDrawn="1"/>
        </p:nvSpPr>
        <p:spPr>
          <a:xfrm>
            <a:off x="0" y="0"/>
            <a:ext cx="7315200" cy="4114800"/>
          </a:xfrm>
          <a:prstGeom prst="rect">
            <a:avLst/>
          </a:prstGeom>
          <a:solidFill>
            <a:srgbClr val="26262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5DB"/>
              </a:solidFill>
              <a:latin typeface="Arial" panose="020B0604020202020204" pitchFamily="34" charset="0"/>
              <a:cs typeface="Arial" panose="020B0604020202020204" pitchFamily="34" charset="0"/>
            </a:endParaRPr>
          </a:p>
        </p:txBody>
      </p:sp>
      <p:sp>
        <p:nvSpPr>
          <p:cNvPr id="6" name="Rectangle 5"/>
          <p:cNvSpPr/>
          <p:nvPr userDrawn="1"/>
        </p:nvSpPr>
        <p:spPr>
          <a:xfrm>
            <a:off x="685800" y="1885180"/>
            <a:ext cx="5943600" cy="45719"/>
          </a:xfrm>
          <a:prstGeom prst="rect">
            <a:avLst/>
          </a:prstGeom>
          <a:solidFill>
            <a:srgbClr val="00C7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userDrawn="1"/>
        </p:nvSpPr>
        <p:spPr>
          <a:xfrm>
            <a:off x="685800" y="1143000"/>
            <a:ext cx="5943600" cy="584775"/>
          </a:xfrm>
          <a:prstGeom prst="rect">
            <a:avLst/>
          </a:prstGeom>
          <a:noFill/>
        </p:spPr>
        <p:txBody>
          <a:bodyPr wrap="square" rtlCol="0" anchor="ctr">
            <a:spAutoFit/>
          </a:bodyPr>
          <a:lstStyle/>
          <a:p>
            <a:pPr lvl="0" algn="ctr"/>
            <a:r>
              <a:rPr lang="en-US" sz="3200" b="1" dirty="0">
                <a:solidFill>
                  <a:srgbClr val="00C7D6"/>
                </a:solidFill>
                <a:latin typeface="+mj-lt"/>
              </a:rPr>
              <a:t>How’d We Do?</a:t>
            </a:r>
          </a:p>
        </p:txBody>
      </p:sp>
      <p:sp>
        <p:nvSpPr>
          <p:cNvPr id="10" name="TextBox 9"/>
          <p:cNvSpPr txBox="1"/>
          <p:nvPr userDrawn="1"/>
        </p:nvSpPr>
        <p:spPr>
          <a:xfrm>
            <a:off x="914400" y="2068316"/>
            <a:ext cx="5486400" cy="830997"/>
          </a:xfrm>
          <a:prstGeom prst="rect">
            <a:avLst/>
          </a:prstGeom>
          <a:noFill/>
        </p:spPr>
        <p:txBody>
          <a:bodyPr wrap="square" rtlCol="0" anchor="ctr">
            <a:spAutoFit/>
          </a:bodyPr>
          <a:lstStyle/>
          <a:p>
            <a:pPr lvl="0" algn="ctr"/>
            <a:r>
              <a:rPr lang="en-US" sz="2400" b="0" dirty="0">
                <a:solidFill>
                  <a:schemeClr val="bg1"/>
                </a:solidFill>
                <a:latin typeface="+mj-lt"/>
              </a:rPr>
              <a:t>Remember to rate this session in the survey widget of the mobile app.</a:t>
            </a:r>
          </a:p>
        </p:txBody>
      </p:sp>
      <p:sp>
        <p:nvSpPr>
          <p:cNvPr id="12" name="TextBox 11"/>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24600" y="111555"/>
            <a:ext cx="898644" cy="80469"/>
          </a:xfrm>
          <a:prstGeom prst="rect">
            <a:avLst/>
          </a:prstGeom>
        </p:spPr>
      </p:pic>
    </p:spTree>
    <p:extLst>
      <p:ext uri="{BB962C8B-B14F-4D97-AF65-F5344CB8AC3E}">
        <p14:creationId xmlns:p14="http://schemas.microsoft.com/office/powerpoint/2010/main" val="87749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ownload Mobile App">
    <p:bg>
      <p:bgPr>
        <a:solidFill>
          <a:srgbClr val="EDEAE5">
            <a:alpha val="72941"/>
          </a:srgb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3695067" y="609600"/>
            <a:ext cx="3262744" cy="2954723"/>
          </a:xfrm>
          <a:prstGeom prst="rect">
            <a:avLst/>
          </a:prstGeom>
        </p:spPr>
      </p:pic>
      <p:sp>
        <p:nvSpPr>
          <p:cNvPr id="8" name="TextBox 7"/>
          <p:cNvSpPr txBox="1"/>
          <p:nvPr userDrawn="1"/>
        </p:nvSpPr>
        <p:spPr>
          <a:xfrm>
            <a:off x="424957" y="762000"/>
            <a:ext cx="3199352" cy="830997"/>
          </a:xfrm>
          <a:prstGeom prst="rect">
            <a:avLst/>
          </a:prstGeom>
          <a:noFill/>
        </p:spPr>
        <p:txBody>
          <a:bodyPr wrap="square" rtlCol="0" anchor="ctr">
            <a:spAutoFit/>
          </a:bodyPr>
          <a:lstStyle/>
          <a:p>
            <a:pPr lvl="0" algn="ctr"/>
            <a:r>
              <a:rPr lang="en-US" sz="2400" b="1" dirty="0">
                <a:solidFill>
                  <a:srgbClr val="00C7D6"/>
                </a:solidFill>
                <a:latin typeface="+mj-lt"/>
              </a:rPr>
              <a:t>Download the </a:t>
            </a:r>
            <a:br>
              <a:rPr lang="en-US" sz="2400" b="1" dirty="0">
                <a:solidFill>
                  <a:srgbClr val="00C7D6"/>
                </a:solidFill>
                <a:latin typeface="+mj-lt"/>
              </a:rPr>
            </a:br>
            <a:r>
              <a:rPr lang="en-US" sz="2400" b="1" dirty="0">
                <a:solidFill>
                  <a:srgbClr val="00C7D6"/>
                </a:solidFill>
                <a:latin typeface="+mj-lt"/>
              </a:rPr>
              <a:t>RF18 Mobile App</a:t>
            </a:r>
          </a:p>
        </p:txBody>
      </p:sp>
      <p:sp>
        <p:nvSpPr>
          <p:cNvPr id="9" name="TextBox 8"/>
          <p:cNvSpPr txBox="1"/>
          <p:nvPr userDrawn="1"/>
        </p:nvSpPr>
        <p:spPr>
          <a:xfrm>
            <a:off x="389578" y="1555419"/>
            <a:ext cx="3270110" cy="1323439"/>
          </a:xfrm>
          <a:prstGeom prst="rect">
            <a:avLst/>
          </a:prstGeom>
          <a:noFill/>
        </p:spPr>
        <p:txBody>
          <a:bodyPr wrap="square" rtlCol="0" anchor="ctr">
            <a:spAutoFit/>
          </a:bodyPr>
          <a:lstStyle/>
          <a:p>
            <a:pPr lvl="0" algn="ctr"/>
            <a:r>
              <a:rPr lang="en-US" sz="1600" b="0" dirty="0">
                <a:solidFill>
                  <a:srgbClr val="343434"/>
                </a:solidFill>
                <a:latin typeface="+mj-lt"/>
              </a:rPr>
              <a:t>Find your favorite speakers, view your agenda, connect with new friends, and more. Look for the Relativity Events app in the App Store or Google Play.</a:t>
            </a:r>
          </a:p>
        </p:txBody>
      </p:sp>
      <p:grpSp>
        <p:nvGrpSpPr>
          <p:cNvPr id="11" name="Group 10"/>
          <p:cNvGrpSpPr/>
          <p:nvPr userDrawn="1"/>
        </p:nvGrpSpPr>
        <p:grpSpPr>
          <a:xfrm>
            <a:off x="911726" y="3016325"/>
            <a:ext cx="2225815" cy="321559"/>
            <a:chOff x="4479785" y="3124200"/>
            <a:chExt cx="2225815" cy="321559"/>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79785" y="3124200"/>
              <a:ext cx="1083263" cy="321559"/>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22337" y="3124200"/>
              <a:ext cx="1083263" cy="321559"/>
            </a:xfrm>
            <a:prstGeom prst="rect">
              <a:avLst/>
            </a:prstGeom>
          </p:spPr>
        </p:pic>
      </p:grpSp>
      <p:sp>
        <p:nvSpPr>
          <p:cNvPr id="16" name="TextBox 15"/>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
        <p:nvSpPr>
          <p:cNvPr id="5" name="Right Triangle 4">
            <a:extLst>
              <a:ext uri="{FF2B5EF4-FFF2-40B4-BE49-F238E27FC236}">
                <a16:creationId xmlns:a16="http://schemas.microsoft.com/office/drawing/2014/main" id="{1BE5B593-1599-9F49-AA78-D5FDE26B9793}"/>
              </a:ext>
            </a:extLst>
          </p:cNvPr>
          <p:cNvSpPr/>
          <p:nvPr userDrawn="1"/>
        </p:nvSpPr>
        <p:spPr>
          <a:xfrm rot="5400000">
            <a:off x="76200" y="76200"/>
            <a:ext cx="381000" cy="381000"/>
          </a:xfrm>
          <a:prstGeom prst="rtTriangle">
            <a:avLst/>
          </a:prstGeom>
          <a:solidFill>
            <a:srgbClr val="00C7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08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Our Sponsor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 y="461"/>
            <a:ext cx="7313556" cy="4113875"/>
          </a:xfrm>
          <a:prstGeom prst="rect">
            <a:avLst/>
          </a:prstGeom>
        </p:spPr>
      </p:pic>
      <p:sp>
        <p:nvSpPr>
          <p:cNvPr id="4" name="Rectangle 3"/>
          <p:cNvSpPr/>
          <p:nvPr userDrawn="1"/>
        </p:nvSpPr>
        <p:spPr>
          <a:xfrm>
            <a:off x="822" y="461"/>
            <a:ext cx="7315200" cy="4114800"/>
          </a:xfrm>
          <a:prstGeom prst="rect">
            <a:avLst/>
          </a:prstGeom>
          <a:solidFill>
            <a:srgbClr val="26262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5DB"/>
              </a:solidFill>
              <a:latin typeface="Arial" panose="020B0604020202020204" pitchFamily="34" charset="0"/>
              <a:cs typeface="Arial" panose="020B0604020202020204" pitchFamily="34" charset="0"/>
            </a:endParaRPr>
          </a:p>
        </p:txBody>
      </p:sp>
      <p:sp>
        <p:nvSpPr>
          <p:cNvPr id="6" name="Rectangle 5"/>
          <p:cNvSpPr/>
          <p:nvPr userDrawn="1"/>
        </p:nvSpPr>
        <p:spPr>
          <a:xfrm>
            <a:off x="685800" y="1359357"/>
            <a:ext cx="5943600" cy="45719"/>
          </a:xfrm>
          <a:prstGeom prst="rect">
            <a:avLst/>
          </a:prstGeom>
          <a:solidFill>
            <a:srgbClr val="00C7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userDrawn="1"/>
        </p:nvSpPr>
        <p:spPr>
          <a:xfrm>
            <a:off x="685800" y="685800"/>
            <a:ext cx="5943600" cy="584775"/>
          </a:xfrm>
          <a:prstGeom prst="rect">
            <a:avLst/>
          </a:prstGeom>
          <a:noFill/>
        </p:spPr>
        <p:txBody>
          <a:bodyPr wrap="square" rtlCol="0" anchor="ctr">
            <a:spAutoFit/>
          </a:bodyPr>
          <a:lstStyle/>
          <a:p>
            <a:pPr lvl="0" algn="ctr"/>
            <a:r>
              <a:rPr lang="en-US" sz="3200" b="1" dirty="0">
                <a:solidFill>
                  <a:srgbClr val="00C7D6"/>
                </a:solidFill>
                <a:latin typeface="+mj-lt"/>
              </a:rPr>
              <a:t>Meet Our Sponsors</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24600" y="111555"/>
            <a:ext cx="898644" cy="80469"/>
          </a:xfrm>
          <a:prstGeom prst="rect">
            <a:avLst/>
          </a:prstGeom>
        </p:spPr>
      </p:pic>
      <p:sp>
        <p:nvSpPr>
          <p:cNvPr id="14" name="TextBox 13"/>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
        <p:nvSpPr>
          <p:cNvPr id="11" name="TextBox 10">
            <a:extLst>
              <a:ext uri="{FF2B5EF4-FFF2-40B4-BE49-F238E27FC236}">
                <a16:creationId xmlns:a16="http://schemas.microsoft.com/office/drawing/2014/main" id="{3DB373AB-A0DB-4D53-9760-26155B6FCABD}"/>
              </a:ext>
            </a:extLst>
          </p:cNvPr>
          <p:cNvSpPr txBox="1"/>
          <p:nvPr userDrawn="1"/>
        </p:nvSpPr>
        <p:spPr>
          <a:xfrm>
            <a:off x="495300" y="1538102"/>
            <a:ext cx="6324600" cy="1785104"/>
          </a:xfrm>
          <a:prstGeom prst="rect">
            <a:avLst/>
          </a:prstGeom>
          <a:noFill/>
        </p:spPr>
        <p:txBody>
          <a:bodyPr wrap="square" rtlCol="0" anchor="ctr">
            <a:spAutoFit/>
          </a:bodyPr>
          <a:lstStyle/>
          <a:p>
            <a:pPr lvl="0" algn="ctr"/>
            <a:r>
              <a:rPr lang="en-US" sz="2200" b="0" dirty="0">
                <a:solidFill>
                  <a:schemeClr val="bg1"/>
                </a:solidFill>
                <a:latin typeface="+mj-lt"/>
              </a:rPr>
              <a:t>Visit our sponsors in the Community Pavilion to learn about their services and Relativity integrations. Submit your completed Relativity Fest passport for the chance to win a free pass to Relativity Fest 2019.</a:t>
            </a:r>
          </a:p>
        </p:txBody>
      </p:sp>
    </p:spTree>
    <p:extLst>
      <p:ext uri="{BB962C8B-B14F-4D97-AF65-F5344CB8AC3E}">
        <p14:creationId xmlns:p14="http://schemas.microsoft.com/office/powerpoint/2010/main" val="4690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Slide - 1 Speaker">
    <p:spTree>
      <p:nvGrpSpPr>
        <p:cNvPr id="1" name=""/>
        <p:cNvGrpSpPr/>
        <p:nvPr/>
      </p:nvGrpSpPr>
      <p:grpSpPr>
        <a:xfrm>
          <a:off x="0" y="0"/>
          <a:ext cx="0" cy="0"/>
          <a:chOff x="0" y="0"/>
          <a:chExt cx="0" cy="0"/>
        </a:xfrm>
      </p:grpSpPr>
      <p:sp>
        <p:nvSpPr>
          <p:cNvPr id="12" name="Rectangle 11"/>
          <p:cNvSpPr/>
          <p:nvPr userDrawn="1"/>
        </p:nvSpPr>
        <p:spPr>
          <a:xfrm>
            <a:off x="0" y="0"/>
            <a:ext cx="7315200" cy="4114800"/>
          </a:xfrm>
          <a:prstGeom prst="rect">
            <a:avLst/>
          </a:prstGeom>
          <a:solidFill>
            <a:srgbClr val="343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 Placeholder 2"/>
          <p:cNvSpPr>
            <a:spLocks noGrp="1"/>
          </p:cNvSpPr>
          <p:nvPr>
            <p:ph type="body" idx="11" hasCustomPrompt="1"/>
          </p:nvPr>
        </p:nvSpPr>
        <p:spPr>
          <a:xfrm>
            <a:off x="4038600" y="1371600"/>
            <a:ext cx="2895600" cy="1371600"/>
          </a:xfrm>
          <a:prstGeom prst="rect">
            <a:avLst/>
          </a:prstGeom>
        </p:spPr>
        <p:txBody>
          <a:bodyPr lIns="58603" tIns="29301" rIns="58603" bIns="29301" anchor="ctr">
            <a:normAutofit/>
          </a:bodyPr>
          <a:lstStyle>
            <a:lvl1pPr marL="0" indent="0" algn="ctr">
              <a:spcBef>
                <a:spcPts val="0"/>
              </a:spcBef>
              <a:buNone/>
              <a:defRPr sz="4000" b="1" i="0" baseline="0">
                <a:solidFill>
                  <a:srgbClr val="00C7D6"/>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err="1"/>
              <a:t>FirstName</a:t>
            </a:r>
            <a:br>
              <a:rPr lang="en-US" dirty="0"/>
            </a:br>
            <a:r>
              <a:rPr lang="en-US" dirty="0" err="1"/>
              <a:t>LastName</a:t>
            </a:r>
            <a:endParaRPr lang="en-US" dirty="0"/>
          </a:p>
        </p:txBody>
      </p:sp>
      <p:sp>
        <p:nvSpPr>
          <p:cNvPr id="16" name="Rectangle 15"/>
          <p:cNvSpPr/>
          <p:nvPr userDrawn="1"/>
        </p:nvSpPr>
        <p:spPr>
          <a:xfrm rot="5400000">
            <a:off x="1878821" y="2034541"/>
            <a:ext cx="3557557" cy="45719"/>
          </a:xfrm>
          <a:prstGeom prst="rect">
            <a:avLst/>
          </a:prstGeom>
          <a:solidFill>
            <a:srgbClr val="00C7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395812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Slide - 2 Speakers">
    <p:spTree>
      <p:nvGrpSpPr>
        <p:cNvPr id="1" name=""/>
        <p:cNvGrpSpPr/>
        <p:nvPr/>
      </p:nvGrpSpPr>
      <p:grpSpPr>
        <a:xfrm>
          <a:off x="0" y="0"/>
          <a:ext cx="0" cy="0"/>
          <a:chOff x="0" y="0"/>
          <a:chExt cx="0" cy="0"/>
        </a:xfrm>
      </p:grpSpPr>
      <p:sp>
        <p:nvSpPr>
          <p:cNvPr id="12" name="Rectangle 11"/>
          <p:cNvSpPr/>
          <p:nvPr userDrawn="1"/>
        </p:nvSpPr>
        <p:spPr>
          <a:xfrm>
            <a:off x="0" y="0"/>
            <a:ext cx="7315200" cy="4114800"/>
          </a:xfrm>
          <a:prstGeom prst="rect">
            <a:avLst/>
          </a:prstGeom>
          <a:solidFill>
            <a:srgbClr val="343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Text Placeholder 2"/>
          <p:cNvSpPr>
            <a:spLocks noGrp="1"/>
          </p:cNvSpPr>
          <p:nvPr>
            <p:ph type="body" idx="11" hasCustomPrompt="1"/>
          </p:nvPr>
        </p:nvSpPr>
        <p:spPr>
          <a:xfrm>
            <a:off x="4038600" y="381000"/>
            <a:ext cx="2895600" cy="1371600"/>
          </a:xfrm>
          <a:prstGeom prst="rect">
            <a:avLst/>
          </a:prstGeom>
        </p:spPr>
        <p:txBody>
          <a:bodyPr lIns="58603" tIns="29301" rIns="58603" bIns="29301" anchor="ctr">
            <a:normAutofit/>
          </a:bodyPr>
          <a:lstStyle>
            <a:lvl1pPr marL="0" indent="0" algn="ctr">
              <a:spcBef>
                <a:spcPts val="0"/>
              </a:spcBef>
              <a:buNone/>
              <a:defRPr sz="3200" b="1" i="0" baseline="0">
                <a:solidFill>
                  <a:srgbClr val="00C7D6"/>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err="1"/>
              <a:t>FirstName</a:t>
            </a:r>
            <a:br>
              <a:rPr lang="en-US" dirty="0"/>
            </a:br>
            <a:r>
              <a:rPr lang="en-US" dirty="0" err="1"/>
              <a:t>LastName</a:t>
            </a:r>
            <a:endParaRPr lang="en-US" dirty="0"/>
          </a:p>
        </p:txBody>
      </p:sp>
      <p:sp>
        <p:nvSpPr>
          <p:cNvPr id="6" name="Text Placeholder 2"/>
          <p:cNvSpPr>
            <a:spLocks noGrp="1"/>
          </p:cNvSpPr>
          <p:nvPr>
            <p:ph type="body" idx="12" hasCustomPrompt="1"/>
          </p:nvPr>
        </p:nvSpPr>
        <p:spPr>
          <a:xfrm>
            <a:off x="381000" y="381000"/>
            <a:ext cx="2895600" cy="1371600"/>
          </a:xfrm>
          <a:prstGeom prst="rect">
            <a:avLst/>
          </a:prstGeom>
        </p:spPr>
        <p:txBody>
          <a:bodyPr lIns="58603" tIns="29301" rIns="58603" bIns="29301" anchor="ctr">
            <a:normAutofit/>
          </a:bodyPr>
          <a:lstStyle>
            <a:lvl1pPr marL="0" indent="0" algn="ctr">
              <a:spcBef>
                <a:spcPts val="0"/>
              </a:spcBef>
              <a:buNone/>
              <a:defRPr sz="3200" b="1" i="0" baseline="0">
                <a:solidFill>
                  <a:srgbClr val="00C7D6"/>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err="1"/>
              <a:t>FirstName</a:t>
            </a:r>
            <a:br>
              <a:rPr lang="en-US" dirty="0"/>
            </a:br>
            <a:r>
              <a:rPr lang="en-US" dirty="0" err="1"/>
              <a:t>LastName</a:t>
            </a:r>
            <a:endParaRPr lang="en-US" dirty="0"/>
          </a:p>
        </p:txBody>
      </p:sp>
      <p:sp>
        <p:nvSpPr>
          <p:cNvPr id="7" name="Rectangle 6"/>
          <p:cNvSpPr/>
          <p:nvPr userDrawn="1"/>
        </p:nvSpPr>
        <p:spPr>
          <a:xfrm rot="5400000">
            <a:off x="1878821" y="2034541"/>
            <a:ext cx="3557557" cy="45719"/>
          </a:xfrm>
          <a:prstGeom prst="rect">
            <a:avLst/>
          </a:prstGeom>
          <a:solidFill>
            <a:srgbClr val="00C7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361744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Slide - 3 Speakers">
    <p:spTree>
      <p:nvGrpSpPr>
        <p:cNvPr id="1" name=""/>
        <p:cNvGrpSpPr/>
        <p:nvPr/>
      </p:nvGrpSpPr>
      <p:grpSpPr>
        <a:xfrm>
          <a:off x="0" y="0"/>
          <a:ext cx="0" cy="0"/>
          <a:chOff x="0" y="0"/>
          <a:chExt cx="0" cy="0"/>
        </a:xfrm>
      </p:grpSpPr>
      <p:sp>
        <p:nvSpPr>
          <p:cNvPr id="12" name="Rectangle 11"/>
          <p:cNvSpPr/>
          <p:nvPr userDrawn="1"/>
        </p:nvSpPr>
        <p:spPr>
          <a:xfrm>
            <a:off x="0" y="0"/>
            <a:ext cx="7315200" cy="4114800"/>
          </a:xfrm>
          <a:prstGeom prst="rect">
            <a:avLst/>
          </a:prstGeom>
          <a:solidFill>
            <a:srgbClr val="343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2"/>
          <p:cNvSpPr>
            <a:spLocks noGrp="1"/>
          </p:cNvSpPr>
          <p:nvPr>
            <p:ph type="body" idx="12" hasCustomPrompt="1"/>
          </p:nvPr>
        </p:nvSpPr>
        <p:spPr>
          <a:xfrm>
            <a:off x="381000" y="609600"/>
            <a:ext cx="1905000" cy="990600"/>
          </a:xfrm>
          <a:prstGeom prst="rect">
            <a:avLst/>
          </a:prstGeom>
        </p:spPr>
        <p:txBody>
          <a:bodyPr lIns="58603" tIns="29301" rIns="58603" bIns="29301" anchor="ctr">
            <a:normAutofit/>
          </a:bodyPr>
          <a:lstStyle>
            <a:lvl1pPr marL="0" indent="0" algn="ctr">
              <a:spcBef>
                <a:spcPts val="0"/>
              </a:spcBef>
              <a:buNone/>
              <a:defRPr sz="2000" b="1" i="0" baseline="0">
                <a:solidFill>
                  <a:srgbClr val="00C7D6"/>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err="1"/>
              <a:t>FirstName</a:t>
            </a:r>
            <a:br>
              <a:rPr lang="en-US" dirty="0"/>
            </a:br>
            <a:r>
              <a:rPr lang="en-US" dirty="0" err="1"/>
              <a:t>LastName</a:t>
            </a:r>
            <a:endParaRPr lang="en-US" dirty="0"/>
          </a:p>
        </p:txBody>
      </p:sp>
      <p:sp>
        <p:nvSpPr>
          <p:cNvPr id="9" name="Text Placeholder 2"/>
          <p:cNvSpPr>
            <a:spLocks noGrp="1"/>
          </p:cNvSpPr>
          <p:nvPr>
            <p:ph type="body" idx="13" hasCustomPrompt="1"/>
          </p:nvPr>
        </p:nvSpPr>
        <p:spPr>
          <a:xfrm>
            <a:off x="2705100" y="609600"/>
            <a:ext cx="1905000" cy="990600"/>
          </a:xfrm>
          <a:prstGeom prst="rect">
            <a:avLst/>
          </a:prstGeom>
        </p:spPr>
        <p:txBody>
          <a:bodyPr lIns="58603" tIns="29301" rIns="58603" bIns="29301" anchor="ctr">
            <a:normAutofit/>
          </a:bodyPr>
          <a:lstStyle>
            <a:lvl1pPr marL="0" indent="0" algn="ctr">
              <a:spcBef>
                <a:spcPts val="0"/>
              </a:spcBef>
              <a:buNone/>
              <a:defRPr sz="2000" b="1" i="0" baseline="0">
                <a:solidFill>
                  <a:srgbClr val="00C7D6"/>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err="1"/>
              <a:t>FirstName</a:t>
            </a:r>
            <a:br>
              <a:rPr lang="en-US" dirty="0"/>
            </a:br>
            <a:r>
              <a:rPr lang="en-US" dirty="0" err="1"/>
              <a:t>LastName</a:t>
            </a:r>
            <a:endParaRPr lang="en-US" dirty="0"/>
          </a:p>
        </p:txBody>
      </p:sp>
      <p:sp>
        <p:nvSpPr>
          <p:cNvPr id="11" name="Text Placeholder 2"/>
          <p:cNvSpPr>
            <a:spLocks noGrp="1"/>
          </p:cNvSpPr>
          <p:nvPr>
            <p:ph type="body" idx="14" hasCustomPrompt="1"/>
          </p:nvPr>
        </p:nvSpPr>
        <p:spPr>
          <a:xfrm>
            <a:off x="5029200" y="609600"/>
            <a:ext cx="1905000" cy="990600"/>
          </a:xfrm>
          <a:prstGeom prst="rect">
            <a:avLst/>
          </a:prstGeom>
        </p:spPr>
        <p:txBody>
          <a:bodyPr lIns="58603" tIns="29301" rIns="58603" bIns="29301" anchor="ctr">
            <a:normAutofit/>
          </a:bodyPr>
          <a:lstStyle>
            <a:lvl1pPr marL="0" indent="0" algn="ctr">
              <a:spcBef>
                <a:spcPts val="0"/>
              </a:spcBef>
              <a:buNone/>
              <a:defRPr sz="2000" b="1" i="0" baseline="0">
                <a:solidFill>
                  <a:srgbClr val="00C7D6"/>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err="1"/>
              <a:t>FirstName</a:t>
            </a:r>
            <a:br>
              <a:rPr lang="en-US" dirty="0"/>
            </a:br>
            <a:r>
              <a:rPr lang="en-US" dirty="0" err="1"/>
              <a:t>LastName</a:t>
            </a:r>
            <a:endParaRPr lang="en-US" dirty="0"/>
          </a:p>
        </p:txBody>
      </p:sp>
      <p:sp>
        <p:nvSpPr>
          <p:cNvPr id="10" name="TextBox 9"/>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122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7315200" cy="4114800"/>
          </a:xfrm>
          <a:prstGeom prst="rect">
            <a:avLst/>
          </a:prstGeom>
        </p:spPr>
      </p:pic>
      <p:sp>
        <p:nvSpPr>
          <p:cNvPr id="33" name="Rectangle 32"/>
          <p:cNvSpPr/>
          <p:nvPr userDrawn="1"/>
        </p:nvSpPr>
        <p:spPr>
          <a:xfrm>
            <a:off x="0" y="0"/>
            <a:ext cx="2971800" cy="4114800"/>
          </a:xfrm>
          <a:prstGeom prst="rect">
            <a:avLst/>
          </a:prstGeom>
          <a:gradFill flip="none" rotWithShape="1">
            <a:gsLst>
              <a:gs pos="38000">
                <a:schemeClr val="tx1">
                  <a:lumMod val="95000"/>
                  <a:lumOff val="5000"/>
                </a:schemeClr>
              </a:gs>
              <a:gs pos="67000">
                <a:schemeClr val="tx1">
                  <a:lumMod val="95000"/>
                  <a:lumOff val="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ectangle 24"/>
          <p:cNvSpPr/>
          <p:nvPr userDrawn="1"/>
        </p:nvSpPr>
        <p:spPr>
          <a:xfrm>
            <a:off x="0" y="0"/>
            <a:ext cx="7315200" cy="4114800"/>
          </a:xfrm>
          <a:prstGeom prst="rect">
            <a:avLst/>
          </a:prstGeom>
          <a:solidFill>
            <a:srgbClr val="26262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5DB"/>
              </a:solidFill>
              <a:latin typeface="Arial" panose="020B0604020202020204" pitchFamily="34" charset="0"/>
              <a:cs typeface="Arial" panose="020B0604020202020204" pitchFamily="34" charset="0"/>
            </a:endParaRPr>
          </a:p>
        </p:txBody>
      </p:sp>
      <p:sp>
        <p:nvSpPr>
          <p:cNvPr id="16" name="Rectangle 15"/>
          <p:cNvSpPr/>
          <p:nvPr userDrawn="1"/>
        </p:nvSpPr>
        <p:spPr>
          <a:xfrm>
            <a:off x="0" y="798731"/>
            <a:ext cx="7010400" cy="45719"/>
          </a:xfrm>
          <a:prstGeom prst="rect">
            <a:avLst/>
          </a:prstGeom>
          <a:solidFill>
            <a:srgbClr val="00C7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C7D6"/>
              </a:solidFill>
            </a:endParaRPr>
          </a:p>
        </p:txBody>
      </p:sp>
      <p:sp>
        <p:nvSpPr>
          <p:cNvPr id="17" name="TextBox 16"/>
          <p:cNvSpPr txBox="1"/>
          <p:nvPr userDrawn="1"/>
        </p:nvSpPr>
        <p:spPr>
          <a:xfrm>
            <a:off x="304800" y="152400"/>
            <a:ext cx="6705600" cy="646331"/>
          </a:xfrm>
          <a:prstGeom prst="rect">
            <a:avLst/>
          </a:prstGeom>
          <a:noFill/>
        </p:spPr>
        <p:txBody>
          <a:bodyPr wrap="square" rtlCol="0" anchor="ctr">
            <a:spAutoFit/>
          </a:bodyPr>
          <a:lstStyle/>
          <a:p>
            <a:pPr lvl="0" algn="l"/>
            <a:r>
              <a:rPr lang="en-US" sz="3600" b="1" dirty="0">
                <a:solidFill>
                  <a:srgbClr val="00C7D6"/>
                </a:solidFill>
                <a:latin typeface="+mj-lt"/>
              </a:rPr>
              <a:t>Agenda</a:t>
            </a:r>
          </a:p>
        </p:txBody>
      </p:sp>
      <p:sp>
        <p:nvSpPr>
          <p:cNvPr id="18" name="Content Placeholder 2"/>
          <p:cNvSpPr>
            <a:spLocks noGrp="1"/>
          </p:cNvSpPr>
          <p:nvPr>
            <p:ph idx="1"/>
          </p:nvPr>
        </p:nvSpPr>
        <p:spPr>
          <a:xfrm>
            <a:off x="381000" y="990600"/>
            <a:ext cx="6578600" cy="2743200"/>
          </a:xfrm>
          <a:prstGeom prst="rect">
            <a:avLst/>
          </a:prstGeom>
        </p:spPr>
        <p:txBody>
          <a:bodyPr lIns="58603" tIns="29301" rIns="58603" bIns="29301">
            <a:normAutofit/>
          </a:bodyPr>
          <a:lstStyle>
            <a:lvl1pPr>
              <a:spcBef>
                <a:spcPts val="800"/>
              </a:spcBef>
              <a:defRPr sz="1200" b="0" i="0" baseline="0">
                <a:solidFill>
                  <a:schemeClr val="bg1"/>
                </a:solidFill>
                <a:latin typeface="+mj-lt"/>
                <a:cs typeface="Calibri"/>
              </a:defRPr>
            </a:lvl1pPr>
            <a:lvl2pPr>
              <a:spcBef>
                <a:spcPts val="800"/>
              </a:spcBef>
              <a:defRPr sz="1200" b="0" i="0" baseline="0">
                <a:solidFill>
                  <a:schemeClr val="bg1"/>
                </a:solidFill>
                <a:latin typeface="+mj-lt"/>
                <a:cs typeface="Calibri"/>
              </a:defRPr>
            </a:lvl2pPr>
            <a:lvl3pPr>
              <a:spcBef>
                <a:spcPts val="800"/>
              </a:spcBef>
              <a:defRPr sz="1200" b="0" i="0" baseline="0">
                <a:solidFill>
                  <a:schemeClr val="bg1"/>
                </a:solidFill>
                <a:latin typeface="+mj-lt"/>
                <a:cs typeface="Calibri"/>
              </a:defRPr>
            </a:lvl3pPr>
            <a:lvl4pPr>
              <a:spcBef>
                <a:spcPts val="800"/>
              </a:spcBef>
              <a:defRPr sz="1200" b="0" i="0" baseline="0">
                <a:solidFill>
                  <a:schemeClr val="bg1"/>
                </a:solidFill>
                <a:latin typeface="+mj-lt"/>
                <a:cs typeface="Calibri"/>
              </a:defRPr>
            </a:lvl4pPr>
            <a:lvl5pPr>
              <a:spcBef>
                <a:spcPts val="800"/>
              </a:spcBef>
              <a:buFont typeface="Arial"/>
              <a:buChar char="•"/>
              <a:defRPr sz="1200" b="0" i="0" baseline="0">
                <a:solidFill>
                  <a:schemeClr val="bg1"/>
                </a:solidFill>
                <a:latin typeface="+mj-lt"/>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287621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p:cNvSpPr/>
          <p:nvPr userDrawn="1"/>
        </p:nvSpPr>
        <p:spPr>
          <a:xfrm>
            <a:off x="0" y="0"/>
            <a:ext cx="7315200" cy="4114800"/>
          </a:xfrm>
          <a:prstGeom prst="rect">
            <a:avLst/>
          </a:prstGeom>
          <a:solidFill>
            <a:srgbClr val="00C7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 Placeholder 2"/>
          <p:cNvSpPr>
            <a:spLocks noGrp="1"/>
          </p:cNvSpPr>
          <p:nvPr>
            <p:ph type="body" idx="11" hasCustomPrompt="1"/>
          </p:nvPr>
        </p:nvSpPr>
        <p:spPr>
          <a:xfrm>
            <a:off x="685800" y="1447800"/>
            <a:ext cx="5943600" cy="486951"/>
          </a:xfrm>
          <a:prstGeom prst="rect">
            <a:avLst/>
          </a:prstGeom>
        </p:spPr>
        <p:txBody>
          <a:bodyPr lIns="58603" tIns="29301" rIns="58603" bIns="29301" anchor="b">
            <a:noAutofit/>
          </a:bodyPr>
          <a:lstStyle>
            <a:lvl1pPr marL="0" indent="0" algn="ctr">
              <a:spcBef>
                <a:spcPts val="0"/>
              </a:spcBef>
              <a:buNone/>
              <a:defRPr sz="3600" b="1" i="0" baseline="0">
                <a:solidFill>
                  <a:schemeClr val="bg1"/>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a:t>Section Title</a:t>
            </a:r>
          </a:p>
        </p:txBody>
      </p:sp>
      <p:sp>
        <p:nvSpPr>
          <p:cNvPr id="9" name="Text Placeholder 2"/>
          <p:cNvSpPr>
            <a:spLocks noGrp="1"/>
          </p:cNvSpPr>
          <p:nvPr>
            <p:ph type="body" idx="12" hasCustomPrompt="1"/>
          </p:nvPr>
        </p:nvSpPr>
        <p:spPr>
          <a:xfrm>
            <a:off x="685800" y="2193102"/>
            <a:ext cx="5943600" cy="486951"/>
          </a:xfrm>
          <a:prstGeom prst="rect">
            <a:avLst/>
          </a:prstGeom>
        </p:spPr>
        <p:txBody>
          <a:bodyPr lIns="58603" tIns="29301" rIns="58603" bIns="29301" anchor="t"/>
          <a:lstStyle>
            <a:lvl1pPr marL="0" indent="0" algn="ctr">
              <a:spcBef>
                <a:spcPts val="0"/>
              </a:spcBef>
              <a:buNone/>
              <a:defRPr sz="1800" b="0" i="0" baseline="0">
                <a:solidFill>
                  <a:schemeClr val="tx1">
                    <a:lumMod val="85000"/>
                    <a:lumOff val="15000"/>
                  </a:schemeClr>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a:t>Section Subtitle</a:t>
            </a:r>
          </a:p>
        </p:txBody>
      </p:sp>
      <p:sp>
        <p:nvSpPr>
          <p:cNvPr id="7" name="Rectangle 6"/>
          <p:cNvSpPr/>
          <p:nvPr userDrawn="1"/>
        </p:nvSpPr>
        <p:spPr>
          <a:xfrm>
            <a:off x="685800" y="2071183"/>
            <a:ext cx="5943600" cy="45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1"/>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264597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ondary Section Header - Dark Gray">
    <p:spTree>
      <p:nvGrpSpPr>
        <p:cNvPr id="1" name=""/>
        <p:cNvGrpSpPr/>
        <p:nvPr/>
      </p:nvGrpSpPr>
      <p:grpSpPr>
        <a:xfrm>
          <a:off x="0" y="0"/>
          <a:ext cx="0" cy="0"/>
          <a:chOff x="0" y="0"/>
          <a:chExt cx="0" cy="0"/>
        </a:xfrm>
      </p:grpSpPr>
      <p:sp>
        <p:nvSpPr>
          <p:cNvPr id="2" name="Rectangle 1"/>
          <p:cNvSpPr/>
          <p:nvPr userDrawn="1"/>
        </p:nvSpPr>
        <p:spPr>
          <a:xfrm>
            <a:off x="0" y="0"/>
            <a:ext cx="7315200" cy="4114800"/>
          </a:xfrm>
          <a:prstGeom prst="rect">
            <a:avLst/>
          </a:prstGeom>
          <a:solidFill>
            <a:srgbClr val="1E1E1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userDrawn="1"/>
        </p:nvSpPr>
        <p:spPr>
          <a:xfrm>
            <a:off x="0" y="0"/>
            <a:ext cx="7315200" cy="4114800"/>
          </a:xfrm>
          <a:prstGeom prst="rect">
            <a:avLst/>
          </a:prstGeom>
          <a:solidFill>
            <a:srgbClr val="3434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itle 1"/>
          <p:cNvSpPr>
            <a:spLocks noGrp="1"/>
          </p:cNvSpPr>
          <p:nvPr>
            <p:ph type="title" hasCustomPrompt="1"/>
          </p:nvPr>
        </p:nvSpPr>
        <p:spPr>
          <a:xfrm>
            <a:off x="609600" y="1828800"/>
            <a:ext cx="6096000" cy="443753"/>
          </a:xfrm>
          <a:prstGeom prst="rect">
            <a:avLst/>
          </a:prstGeom>
        </p:spPr>
        <p:txBody>
          <a:bodyPr lIns="58603" tIns="29301" rIns="58603" bIns="29301" anchor="ctr"/>
          <a:lstStyle>
            <a:lvl1pPr algn="ctr">
              <a:spcAft>
                <a:spcPts val="0"/>
              </a:spcAft>
              <a:defRPr sz="3000" b="0" i="0" cap="none" baseline="0">
                <a:solidFill>
                  <a:srgbClr val="FFFFFF"/>
                </a:solidFill>
                <a:effectLst/>
                <a:latin typeface="+mj-lt"/>
                <a:cs typeface="Calibri"/>
              </a:defRPr>
            </a:lvl1pPr>
          </a:lstStyle>
          <a:p>
            <a:r>
              <a:rPr lang="en-US" dirty="0"/>
              <a:t>Click to edit section title</a:t>
            </a:r>
          </a:p>
        </p:txBody>
      </p:sp>
      <p:sp>
        <p:nvSpPr>
          <p:cNvPr id="9" name="TextBox 8"/>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331929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rd in the Fiel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315200" cy="4114800"/>
          </a:xfrm>
          <a:prstGeom prst="rect">
            <a:avLst/>
          </a:prstGeom>
        </p:spPr>
      </p:pic>
      <p:sp>
        <p:nvSpPr>
          <p:cNvPr id="8" name="Rectangle 7"/>
          <p:cNvSpPr/>
          <p:nvPr userDrawn="1"/>
        </p:nvSpPr>
        <p:spPr>
          <a:xfrm>
            <a:off x="0" y="0"/>
            <a:ext cx="7315200" cy="4114800"/>
          </a:xfrm>
          <a:prstGeom prst="rect">
            <a:avLst/>
          </a:prstGeom>
          <a:solidFill>
            <a:srgbClr val="262626">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A5DB"/>
              </a:solidFill>
              <a:latin typeface="Arial" panose="020B0604020202020204" pitchFamily="34" charset="0"/>
              <a:cs typeface="Arial" panose="020B0604020202020204" pitchFamily="34" charset="0"/>
            </a:endParaRPr>
          </a:p>
        </p:txBody>
      </p:sp>
      <p:sp>
        <p:nvSpPr>
          <p:cNvPr id="9" name="Text Placeholder 2"/>
          <p:cNvSpPr>
            <a:spLocks noGrp="1"/>
          </p:cNvSpPr>
          <p:nvPr>
            <p:ph type="body" idx="11" hasCustomPrompt="1"/>
          </p:nvPr>
        </p:nvSpPr>
        <p:spPr>
          <a:xfrm>
            <a:off x="304800" y="2865848"/>
            <a:ext cx="6202678" cy="182152"/>
          </a:xfrm>
          <a:prstGeom prst="rect">
            <a:avLst/>
          </a:prstGeom>
        </p:spPr>
        <p:txBody>
          <a:bodyPr lIns="54864" tIns="29301" rIns="58603" bIns="29301" anchor="b" anchorCtr="0">
            <a:normAutofit/>
          </a:bodyPr>
          <a:lstStyle>
            <a:lvl1pPr marL="0" indent="0" algn="l">
              <a:spcBef>
                <a:spcPts val="0"/>
              </a:spcBef>
              <a:buNone/>
              <a:defRPr sz="1100" b="0" i="0" baseline="0">
                <a:solidFill>
                  <a:schemeClr val="bg1"/>
                </a:solidFill>
                <a:latin typeface="+mj-lt"/>
                <a:cs typeface="Trebuchet MS" panose="020B0603020202020204" pitchFamily="34" charset="0"/>
              </a:defRPr>
            </a:lvl1pPr>
            <a:lvl2pPr marL="323688" indent="0">
              <a:buNone/>
              <a:defRPr sz="1400" b="1"/>
            </a:lvl2pPr>
            <a:lvl3pPr marL="647376" indent="0">
              <a:buNone/>
              <a:defRPr sz="1300" b="1"/>
            </a:lvl3pPr>
            <a:lvl4pPr marL="971065" indent="0">
              <a:buNone/>
              <a:defRPr sz="1200" b="1"/>
            </a:lvl4pPr>
            <a:lvl5pPr marL="1294753" indent="0">
              <a:buNone/>
              <a:defRPr sz="1200" b="1"/>
            </a:lvl5pPr>
            <a:lvl6pPr marL="1618442" indent="0">
              <a:buNone/>
              <a:defRPr sz="1200" b="1"/>
            </a:lvl6pPr>
            <a:lvl7pPr marL="1942131" indent="0">
              <a:buNone/>
              <a:defRPr sz="1200" b="1"/>
            </a:lvl7pPr>
            <a:lvl8pPr marL="2265819" indent="0">
              <a:buNone/>
              <a:defRPr sz="1200" b="1"/>
            </a:lvl8pPr>
            <a:lvl9pPr marL="2589508" indent="0">
              <a:buNone/>
              <a:defRPr sz="1200" b="1"/>
            </a:lvl9pPr>
          </a:lstStyle>
          <a:p>
            <a:pPr lvl="0"/>
            <a:r>
              <a:rPr lang="en-US" dirty="0"/>
              <a:t>Title</a:t>
            </a:r>
          </a:p>
        </p:txBody>
      </p:sp>
      <p:sp>
        <p:nvSpPr>
          <p:cNvPr id="11" name="Subtitle 2"/>
          <p:cNvSpPr>
            <a:spLocks noGrp="1"/>
          </p:cNvSpPr>
          <p:nvPr>
            <p:ph type="subTitle" idx="1" hasCustomPrompt="1"/>
          </p:nvPr>
        </p:nvSpPr>
        <p:spPr>
          <a:xfrm>
            <a:off x="304800" y="2582314"/>
            <a:ext cx="6202680" cy="262218"/>
          </a:xfrm>
          <a:prstGeom prst="rect">
            <a:avLst/>
          </a:prstGeom>
        </p:spPr>
        <p:txBody>
          <a:bodyPr lIns="54864" tIns="29301" rIns="58603" bIns="29301" anchor="ctr" anchorCtr="0">
            <a:normAutofit/>
          </a:bodyPr>
          <a:lstStyle>
            <a:lvl1pPr marL="0" indent="0" algn="l">
              <a:spcBef>
                <a:spcPts val="0"/>
              </a:spcBef>
              <a:spcAft>
                <a:spcPts val="0"/>
              </a:spcAft>
              <a:buNone/>
              <a:defRPr sz="1600" b="1" i="0" baseline="0">
                <a:solidFill>
                  <a:srgbClr val="F8981D"/>
                </a:solidFill>
                <a:latin typeface="+mj-lt"/>
                <a:cs typeface="Calibri"/>
              </a:defRPr>
            </a:lvl1pPr>
            <a:lvl2pPr marL="323688" indent="0" algn="ctr">
              <a:buNone/>
              <a:defRPr>
                <a:solidFill>
                  <a:schemeClr val="tx1">
                    <a:tint val="75000"/>
                  </a:schemeClr>
                </a:solidFill>
              </a:defRPr>
            </a:lvl2pPr>
            <a:lvl3pPr marL="647376" indent="0" algn="ctr">
              <a:buNone/>
              <a:defRPr>
                <a:solidFill>
                  <a:schemeClr val="tx1">
                    <a:tint val="75000"/>
                  </a:schemeClr>
                </a:solidFill>
              </a:defRPr>
            </a:lvl3pPr>
            <a:lvl4pPr marL="971065" indent="0" algn="ctr">
              <a:buNone/>
              <a:defRPr>
                <a:solidFill>
                  <a:schemeClr val="tx1">
                    <a:tint val="75000"/>
                  </a:schemeClr>
                </a:solidFill>
              </a:defRPr>
            </a:lvl4pPr>
            <a:lvl5pPr marL="1294753" indent="0" algn="ctr">
              <a:buNone/>
              <a:defRPr>
                <a:solidFill>
                  <a:schemeClr val="tx1">
                    <a:tint val="75000"/>
                  </a:schemeClr>
                </a:solidFill>
              </a:defRPr>
            </a:lvl5pPr>
            <a:lvl6pPr marL="1618442" indent="0" algn="ctr">
              <a:buNone/>
              <a:defRPr>
                <a:solidFill>
                  <a:schemeClr val="tx1">
                    <a:tint val="75000"/>
                  </a:schemeClr>
                </a:solidFill>
              </a:defRPr>
            </a:lvl6pPr>
            <a:lvl7pPr marL="1942131" indent="0" algn="ctr">
              <a:buNone/>
              <a:defRPr>
                <a:solidFill>
                  <a:schemeClr val="tx1">
                    <a:tint val="75000"/>
                  </a:schemeClr>
                </a:solidFill>
              </a:defRPr>
            </a:lvl7pPr>
            <a:lvl8pPr marL="2265819" indent="0" algn="ctr">
              <a:buNone/>
              <a:defRPr>
                <a:solidFill>
                  <a:schemeClr val="tx1">
                    <a:tint val="75000"/>
                  </a:schemeClr>
                </a:solidFill>
              </a:defRPr>
            </a:lvl8pPr>
            <a:lvl9pPr marL="2589508" indent="0" algn="ctr">
              <a:buNone/>
              <a:defRPr>
                <a:solidFill>
                  <a:schemeClr val="tx1">
                    <a:tint val="75000"/>
                  </a:schemeClr>
                </a:solidFill>
              </a:defRPr>
            </a:lvl9pPr>
          </a:lstStyle>
          <a:p>
            <a:r>
              <a:rPr lang="en-US" dirty="0"/>
              <a:t>Name</a:t>
            </a:r>
          </a:p>
        </p:txBody>
      </p:sp>
      <p:sp>
        <p:nvSpPr>
          <p:cNvPr id="16" name="Title 1"/>
          <p:cNvSpPr>
            <a:spLocks noGrp="1"/>
          </p:cNvSpPr>
          <p:nvPr>
            <p:ph type="title" hasCustomPrompt="1"/>
          </p:nvPr>
        </p:nvSpPr>
        <p:spPr>
          <a:xfrm>
            <a:off x="304800" y="629505"/>
            <a:ext cx="6202680" cy="1871858"/>
          </a:xfrm>
          <a:prstGeom prst="rect">
            <a:avLst/>
          </a:prstGeom>
        </p:spPr>
        <p:txBody>
          <a:bodyPr lIns="58603" tIns="29301" rIns="58603" bIns="29301" anchor="b" anchorCtr="0">
            <a:normAutofit/>
          </a:bodyPr>
          <a:lstStyle>
            <a:lvl1pPr algn="l">
              <a:lnSpc>
                <a:spcPct val="100000"/>
              </a:lnSpc>
              <a:defRPr sz="1800" b="0" i="0" baseline="0">
                <a:solidFill>
                  <a:schemeClr val="bg1"/>
                </a:solidFill>
                <a:latin typeface="+mj-lt"/>
                <a:cs typeface="Calibri"/>
              </a:defRPr>
            </a:lvl1pPr>
          </a:lstStyle>
          <a:p>
            <a:pPr lvl="0"/>
            <a:r>
              <a:rPr lang="en-US" dirty="0"/>
              <a:t>“Click to edit testimonial from a really grateful and appreciative customer or industry expert.”</a:t>
            </a:r>
          </a:p>
        </p:txBody>
      </p:sp>
      <p:sp>
        <p:nvSpPr>
          <p:cNvPr id="10" name="TextBox 9"/>
          <p:cNvSpPr txBox="1"/>
          <p:nvPr userDrawn="1"/>
        </p:nvSpPr>
        <p:spPr>
          <a:xfrm>
            <a:off x="7620" y="3960507"/>
            <a:ext cx="1371600" cy="146194"/>
          </a:xfrm>
          <a:prstGeom prst="rect">
            <a:avLst/>
          </a:prstGeom>
          <a:noFill/>
        </p:spPr>
        <p:txBody>
          <a:bodyPr wrap="square" rtlCol="0" anchor="ctr">
            <a:spAutoFit/>
          </a:bodyPr>
          <a:lstStyle/>
          <a:p>
            <a:pPr algn="l"/>
            <a:r>
              <a:rPr lang="en-US" sz="350" b="0" i="0" u="none" strike="noStrike" kern="1200" baseline="0" dirty="0">
                <a:solidFill>
                  <a:schemeClr val="bg2">
                    <a:lumMod val="90000"/>
                  </a:schemeClr>
                </a:solidFill>
                <a:latin typeface="+mj-lt"/>
                <a:ea typeface="ＭＳ Ｐゴシック" charset="-128"/>
                <a:cs typeface="Trebuchet MS"/>
              </a:rPr>
              <a:t>© Relativity. All rights reserved.</a:t>
            </a:r>
          </a:p>
        </p:txBody>
      </p:sp>
    </p:spTree>
    <p:extLst>
      <p:ext uri="{BB962C8B-B14F-4D97-AF65-F5344CB8AC3E}">
        <p14:creationId xmlns:p14="http://schemas.microsoft.com/office/powerpoint/2010/main" val="57508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710875"/>
      </p:ext>
    </p:extLst>
  </p:cSld>
  <p:clrMap bg1="lt1" tx1="dk1" bg2="lt2" tx2="dk2" accent1="accent1" accent2="accent2" accent3="accent3" accent4="accent4" accent5="accent5" accent6="accent6" hlink="hlink" folHlink="folHlink"/>
  <p:sldLayoutIdLst>
    <p:sldLayoutId id="2147484038" r:id="rId1"/>
    <p:sldLayoutId id="2147484057"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322263" rtl="0" eaLnBrk="0" fontAlgn="base" hangingPunct="0">
        <a:spcBef>
          <a:spcPct val="0"/>
        </a:spcBef>
        <a:spcAft>
          <a:spcPct val="0"/>
        </a:spcAft>
        <a:defRPr sz="3200" kern="1200">
          <a:solidFill>
            <a:schemeClr val="tx1"/>
          </a:solidFill>
          <a:latin typeface="+mj-lt"/>
          <a:ea typeface="ＭＳ Ｐゴシック" charset="0"/>
          <a:cs typeface="ＭＳ Ｐゴシック" charset="0"/>
        </a:defRPr>
      </a:lvl1pPr>
      <a:lvl2pPr algn="ctr" defTabSz="322263" rtl="0" eaLnBrk="0" fontAlgn="base" hangingPunct="0">
        <a:spcBef>
          <a:spcPct val="0"/>
        </a:spcBef>
        <a:spcAft>
          <a:spcPct val="0"/>
        </a:spcAft>
        <a:defRPr sz="3200">
          <a:solidFill>
            <a:schemeClr val="tx1"/>
          </a:solidFill>
          <a:latin typeface="Calibri" pitchFamily="34" charset="0"/>
          <a:ea typeface="ＭＳ Ｐゴシック" charset="0"/>
          <a:cs typeface="ＭＳ Ｐゴシック" charset="0"/>
        </a:defRPr>
      </a:lvl2pPr>
      <a:lvl3pPr algn="ctr" defTabSz="322263" rtl="0" eaLnBrk="0" fontAlgn="base" hangingPunct="0">
        <a:spcBef>
          <a:spcPct val="0"/>
        </a:spcBef>
        <a:spcAft>
          <a:spcPct val="0"/>
        </a:spcAft>
        <a:defRPr sz="3200">
          <a:solidFill>
            <a:schemeClr val="tx1"/>
          </a:solidFill>
          <a:latin typeface="Calibri" pitchFamily="34" charset="0"/>
          <a:ea typeface="ＭＳ Ｐゴシック" charset="0"/>
          <a:cs typeface="ＭＳ Ｐゴシック" charset="0"/>
        </a:defRPr>
      </a:lvl3pPr>
      <a:lvl4pPr algn="ctr" defTabSz="322263" rtl="0" eaLnBrk="0" fontAlgn="base" hangingPunct="0">
        <a:spcBef>
          <a:spcPct val="0"/>
        </a:spcBef>
        <a:spcAft>
          <a:spcPct val="0"/>
        </a:spcAft>
        <a:defRPr sz="3200">
          <a:solidFill>
            <a:schemeClr val="tx1"/>
          </a:solidFill>
          <a:latin typeface="Calibri" pitchFamily="34" charset="0"/>
          <a:ea typeface="ＭＳ Ｐゴシック" charset="0"/>
          <a:cs typeface="ＭＳ Ｐゴシック" charset="0"/>
        </a:defRPr>
      </a:lvl4pPr>
      <a:lvl5pPr algn="ctr" defTabSz="322263" rtl="0" eaLnBrk="0" fontAlgn="base" hangingPunct="0">
        <a:spcBef>
          <a:spcPct val="0"/>
        </a:spcBef>
        <a:spcAft>
          <a:spcPct val="0"/>
        </a:spcAft>
        <a:defRPr sz="3200">
          <a:solidFill>
            <a:schemeClr val="tx1"/>
          </a:solidFill>
          <a:latin typeface="Calibri" pitchFamily="34" charset="0"/>
          <a:ea typeface="ＭＳ Ｐゴシック" charset="0"/>
          <a:cs typeface="ＭＳ Ｐゴシック" charset="0"/>
        </a:defRPr>
      </a:lvl5pPr>
      <a:lvl6pPr marL="293018" algn="ctr" defTabSz="323541" rtl="0" eaLnBrk="1" fontAlgn="base" hangingPunct="1">
        <a:spcBef>
          <a:spcPct val="0"/>
        </a:spcBef>
        <a:spcAft>
          <a:spcPct val="0"/>
        </a:spcAft>
        <a:defRPr sz="3200">
          <a:solidFill>
            <a:schemeClr val="tx1"/>
          </a:solidFill>
          <a:latin typeface="Calibri" pitchFamily="34" charset="0"/>
        </a:defRPr>
      </a:lvl6pPr>
      <a:lvl7pPr marL="586037" algn="ctr" defTabSz="323541" rtl="0" eaLnBrk="1" fontAlgn="base" hangingPunct="1">
        <a:spcBef>
          <a:spcPct val="0"/>
        </a:spcBef>
        <a:spcAft>
          <a:spcPct val="0"/>
        </a:spcAft>
        <a:defRPr sz="3200">
          <a:solidFill>
            <a:schemeClr val="tx1"/>
          </a:solidFill>
          <a:latin typeface="Calibri" pitchFamily="34" charset="0"/>
        </a:defRPr>
      </a:lvl7pPr>
      <a:lvl8pPr marL="879055" algn="ctr" defTabSz="323541" rtl="0" eaLnBrk="1" fontAlgn="base" hangingPunct="1">
        <a:spcBef>
          <a:spcPct val="0"/>
        </a:spcBef>
        <a:spcAft>
          <a:spcPct val="0"/>
        </a:spcAft>
        <a:defRPr sz="3200">
          <a:solidFill>
            <a:schemeClr val="tx1"/>
          </a:solidFill>
          <a:latin typeface="Calibri" pitchFamily="34" charset="0"/>
        </a:defRPr>
      </a:lvl8pPr>
      <a:lvl9pPr marL="1172074" algn="ctr" defTabSz="323541" rtl="0" eaLnBrk="1" fontAlgn="base" hangingPunct="1">
        <a:spcBef>
          <a:spcPct val="0"/>
        </a:spcBef>
        <a:spcAft>
          <a:spcPct val="0"/>
        </a:spcAft>
        <a:defRPr sz="3200">
          <a:solidFill>
            <a:schemeClr val="tx1"/>
          </a:solidFill>
          <a:latin typeface="Calibri" pitchFamily="34" charset="0"/>
        </a:defRPr>
      </a:lvl9pPr>
    </p:titleStyle>
    <p:bodyStyle>
      <a:lvl1pPr marL="241300" indent="-241300" algn="l" defTabSz="322263" rtl="0" eaLnBrk="0" fontAlgn="base" hangingPunct="0">
        <a:spcBef>
          <a:spcPct val="20000"/>
        </a:spcBef>
        <a:spcAft>
          <a:spcPct val="0"/>
        </a:spcAft>
        <a:buFont typeface="Arial" charset="0"/>
        <a:buChar char="•"/>
        <a:defRPr sz="2300" kern="1200">
          <a:solidFill>
            <a:schemeClr val="tx1"/>
          </a:solidFill>
          <a:latin typeface="+mn-lt"/>
          <a:ea typeface="ＭＳ Ｐゴシック" charset="0"/>
          <a:cs typeface="ＭＳ Ｐゴシック" charset="0"/>
        </a:defRPr>
      </a:lvl1pPr>
      <a:lvl2pPr marL="523875" indent="-200025" algn="l" defTabSz="322263"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2pPr>
      <a:lvl3pPr marL="808038" indent="-160338" algn="l" defTabSz="322263" rtl="0" eaLnBrk="0" fontAlgn="base" hangingPunct="0">
        <a:spcBef>
          <a:spcPct val="20000"/>
        </a:spcBef>
        <a:spcAft>
          <a:spcPct val="0"/>
        </a:spcAft>
        <a:buFont typeface="Arial" charset="0"/>
        <a:buChar char="•"/>
        <a:defRPr sz="1700" kern="1200">
          <a:solidFill>
            <a:schemeClr val="tx1"/>
          </a:solidFill>
          <a:latin typeface="+mn-lt"/>
          <a:ea typeface="ＭＳ Ｐゴシック" charset="0"/>
          <a:cs typeface="+mn-cs"/>
        </a:defRPr>
      </a:lvl3pPr>
      <a:lvl4pPr marL="1131888" indent="-160338" algn="l" defTabSz="322263" rtl="0" eaLnBrk="0" fontAlgn="base" hangingPunct="0">
        <a:spcBef>
          <a:spcPct val="20000"/>
        </a:spcBef>
        <a:spcAft>
          <a:spcPct val="0"/>
        </a:spcAft>
        <a:buFont typeface="Arial" charset="0"/>
        <a:buChar char="–"/>
        <a:defRPr sz="1400" kern="1200">
          <a:solidFill>
            <a:schemeClr val="tx1"/>
          </a:solidFill>
          <a:latin typeface="+mn-lt"/>
          <a:ea typeface="ＭＳ Ｐゴシック" charset="0"/>
          <a:cs typeface="+mn-cs"/>
        </a:defRPr>
      </a:lvl4pPr>
      <a:lvl5pPr marL="1454150" indent="-160338" algn="l" defTabSz="322263" rtl="0" eaLnBrk="0" fontAlgn="base" hangingPunct="0">
        <a:spcBef>
          <a:spcPct val="20000"/>
        </a:spcBef>
        <a:spcAft>
          <a:spcPct val="0"/>
        </a:spcAft>
        <a:buFont typeface="Arial" charset="0"/>
        <a:buChar char="»"/>
        <a:defRPr sz="1400" kern="1200">
          <a:solidFill>
            <a:schemeClr val="tx1"/>
          </a:solidFill>
          <a:latin typeface="+mn-lt"/>
          <a:ea typeface="ＭＳ Ｐゴシック" charset="0"/>
          <a:cs typeface="+mn-cs"/>
        </a:defRPr>
      </a:lvl5pPr>
      <a:lvl6pPr marL="1780287" indent="-161844" algn="l" defTabSz="323688" rtl="0" eaLnBrk="1" latinLnBrk="0" hangingPunct="1">
        <a:spcBef>
          <a:spcPct val="20000"/>
        </a:spcBef>
        <a:buFont typeface="Arial"/>
        <a:buChar char="•"/>
        <a:defRPr sz="1400" kern="1200">
          <a:solidFill>
            <a:schemeClr val="tx1"/>
          </a:solidFill>
          <a:latin typeface="+mn-lt"/>
          <a:ea typeface="+mn-ea"/>
          <a:cs typeface="+mn-cs"/>
        </a:defRPr>
      </a:lvl6pPr>
      <a:lvl7pPr marL="2103975" indent="-161844" algn="l" defTabSz="323688" rtl="0" eaLnBrk="1" latinLnBrk="0" hangingPunct="1">
        <a:spcBef>
          <a:spcPct val="20000"/>
        </a:spcBef>
        <a:buFont typeface="Arial"/>
        <a:buChar char="•"/>
        <a:defRPr sz="1400" kern="1200">
          <a:solidFill>
            <a:schemeClr val="tx1"/>
          </a:solidFill>
          <a:latin typeface="+mn-lt"/>
          <a:ea typeface="+mn-ea"/>
          <a:cs typeface="+mn-cs"/>
        </a:defRPr>
      </a:lvl7pPr>
      <a:lvl8pPr marL="2427664" indent="-161844" algn="l" defTabSz="323688" rtl="0" eaLnBrk="1" latinLnBrk="0" hangingPunct="1">
        <a:spcBef>
          <a:spcPct val="20000"/>
        </a:spcBef>
        <a:buFont typeface="Arial"/>
        <a:buChar char="•"/>
        <a:defRPr sz="1400" kern="1200">
          <a:solidFill>
            <a:schemeClr val="tx1"/>
          </a:solidFill>
          <a:latin typeface="+mn-lt"/>
          <a:ea typeface="+mn-ea"/>
          <a:cs typeface="+mn-cs"/>
        </a:defRPr>
      </a:lvl8pPr>
      <a:lvl9pPr marL="2751352" indent="-161844" algn="l" defTabSz="323688"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23688" rtl="0" eaLnBrk="1" latinLnBrk="0" hangingPunct="1">
        <a:defRPr sz="1300" kern="1200">
          <a:solidFill>
            <a:schemeClr val="tx1"/>
          </a:solidFill>
          <a:latin typeface="+mn-lt"/>
          <a:ea typeface="+mn-ea"/>
          <a:cs typeface="+mn-cs"/>
        </a:defRPr>
      </a:lvl1pPr>
      <a:lvl2pPr marL="323688" algn="l" defTabSz="323688" rtl="0" eaLnBrk="1" latinLnBrk="0" hangingPunct="1">
        <a:defRPr sz="1300" kern="1200">
          <a:solidFill>
            <a:schemeClr val="tx1"/>
          </a:solidFill>
          <a:latin typeface="+mn-lt"/>
          <a:ea typeface="+mn-ea"/>
          <a:cs typeface="+mn-cs"/>
        </a:defRPr>
      </a:lvl2pPr>
      <a:lvl3pPr marL="647376" algn="l" defTabSz="323688" rtl="0" eaLnBrk="1" latinLnBrk="0" hangingPunct="1">
        <a:defRPr sz="1300" kern="1200">
          <a:solidFill>
            <a:schemeClr val="tx1"/>
          </a:solidFill>
          <a:latin typeface="+mn-lt"/>
          <a:ea typeface="+mn-ea"/>
          <a:cs typeface="+mn-cs"/>
        </a:defRPr>
      </a:lvl3pPr>
      <a:lvl4pPr marL="971065" algn="l" defTabSz="323688" rtl="0" eaLnBrk="1" latinLnBrk="0" hangingPunct="1">
        <a:defRPr sz="1300" kern="1200">
          <a:solidFill>
            <a:schemeClr val="tx1"/>
          </a:solidFill>
          <a:latin typeface="+mn-lt"/>
          <a:ea typeface="+mn-ea"/>
          <a:cs typeface="+mn-cs"/>
        </a:defRPr>
      </a:lvl4pPr>
      <a:lvl5pPr marL="1294753" algn="l" defTabSz="323688" rtl="0" eaLnBrk="1" latinLnBrk="0" hangingPunct="1">
        <a:defRPr sz="1300" kern="1200">
          <a:solidFill>
            <a:schemeClr val="tx1"/>
          </a:solidFill>
          <a:latin typeface="+mn-lt"/>
          <a:ea typeface="+mn-ea"/>
          <a:cs typeface="+mn-cs"/>
        </a:defRPr>
      </a:lvl5pPr>
      <a:lvl6pPr marL="1618442" algn="l" defTabSz="323688" rtl="0" eaLnBrk="1" latinLnBrk="0" hangingPunct="1">
        <a:defRPr sz="1300" kern="1200">
          <a:solidFill>
            <a:schemeClr val="tx1"/>
          </a:solidFill>
          <a:latin typeface="+mn-lt"/>
          <a:ea typeface="+mn-ea"/>
          <a:cs typeface="+mn-cs"/>
        </a:defRPr>
      </a:lvl6pPr>
      <a:lvl7pPr marL="1942131" algn="l" defTabSz="323688" rtl="0" eaLnBrk="1" latinLnBrk="0" hangingPunct="1">
        <a:defRPr sz="1300" kern="1200">
          <a:solidFill>
            <a:schemeClr val="tx1"/>
          </a:solidFill>
          <a:latin typeface="+mn-lt"/>
          <a:ea typeface="+mn-ea"/>
          <a:cs typeface="+mn-cs"/>
        </a:defRPr>
      </a:lvl7pPr>
      <a:lvl8pPr marL="2265819" algn="l" defTabSz="323688" rtl="0" eaLnBrk="1" latinLnBrk="0" hangingPunct="1">
        <a:defRPr sz="1300" kern="1200">
          <a:solidFill>
            <a:schemeClr val="tx1"/>
          </a:solidFill>
          <a:latin typeface="+mn-lt"/>
          <a:ea typeface="+mn-ea"/>
          <a:cs typeface="+mn-cs"/>
        </a:defRPr>
      </a:lvl8pPr>
      <a:lvl9pPr marL="2589508" algn="l" defTabSz="32368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lativitydev/transfer-api-samples"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lativitydev/transfer-api-samples#project-skeleton"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elativitydev/transfer-api-samples#object-model-overview"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hyperlink" Target="https://github.com/relativitydev/transfer-api-samples#subscribe-to-transfer-event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fest2018-current-sandbox.relativity.one/"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relativitydev/transfer-api-samples#basic-demo"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github.com/relativitydev/transfer-api-samples#basic-start-or-debug" TargetMode="External"/><Relationship Id="rId4" Type="http://schemas.openxmlformats.org/officeDocument/2006/relationships/hyperlink" Target="https://github.com/relativitydev/transfer-api-samples#replace-demobasictransferasync-metho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lativitydev/transfer-api-samples#basic-start-or-debug"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relativitydev/transfer-api-samples#advanced-demo"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hyperlink" Target="https://github.com/relativitydev/transfer-api-samples#advanced-start-or-debug" TargetMode="External"/><Relationship Id="rId4" Type="http://schemas.openxmlformats.org/officeDocument/2006/relationships/hyperlink" Target="https://github.com/relativitydev/transfer-api-samples#replace-demoadvancedtransferasync-metho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elativitydev/transfer-api-samples#advanced-start-or-debug"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community.relativity.com/" TargetMode="External"/><Relationship Id="rId7" Type="http://schemas.openxmlformats.org/officeDocument/2006/relationships/hyperlink" Target="https://github.com/relativitydev/transfer-cli"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hyperlink" Target="https://github.com/relativitydev/transfer-api-samples" TargetMode="External"/><Relationship Id="rId5" Type="http://schemas.openxmlformats.org/officeDocument/2006/relationships/hyperlink" Target="https://relativitydev.github.io/" TargetMode="External"/><Relationship Id="rId4" Type="http://schemas.openxmlformats.org/officeDocument/2006/relationships/hyperlink" Target="https://devhelp.relativity.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1"/>
          </p:nvPr>
        </p:nvSpPr>
        <p:spPr/>
        <p:txBody>
          <a:bodyPr>
            <a:normAutofit/>
          </a:bodyPr>
          <a:lstStyle/>
          <a:p>
            <a:r>
              <a:rPr lang="en-US" dirty="0"/>
              <a:t>Transfer API and RelativityOne</a:t>
            </a:r>
          </a:p>
          <a:p>
            <a:endParaRPr lang="en-US" dirty="0"/>
          </a:p>
        </p:txBody>
      </p:sp>
    </p:spTree>
    <p:extLst>
      <p:ext uri="{BB962C8B-B14F-4D97-AF65-F5344CB8AC3E}">
        <p14:creationId xmlns:p14="http://schemas.microsoft.com/office/powerpoint/2010/main" val="274646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normAutofit fontScale="77500" lnSpcReduction="20000"/>
          </a:bodyPr>
          <a:lstStyle/>
          <a:p>
            <a:r>
              <a:rPr lang="en-US" dirty="0"/>
              <a:t>IBM technology</a:t>
            </a:r>
          </a:p>
          <a:p>
            <a:r>
              <a:rPr lang="en-US" dirty="0"/>
              <a:t>FASP</a:t>
            </a:r>
            <a:r>
              <a:rPr lang="en-US" baseline="30000" dirty="0"/>
              <a:t>®</a:t>
            </a:r>
            <a:r>
              <a:rPr lang="en-US" dirty="0"/>
              <a:t> Protocol</a:t>
            </a:r>
          </a:p>
          <a:p>
            <a:pPr lvl="1"/>
            <a:r>
              <a:rPr lang="en-US" dirty="0"/>
              <a:t>TCP Channel (33001)</a:t>
            </a:r>
          </a:p>
          <a:p>
            <a:pPr lvl="1"/>
            <a:r>
              <a:rPr lang="en-US" dirty="0"/>
              <a:t>UDP Channel (33001-33050)</a:t>
            </a:r>
          </a:p>
          <a:p>
            <a:r>
              <a:rPr lang="en-US" dirty="0"/>
              <a:t>Advanced bandwidth features</a:t>
            </a:r>
          </a:p>
          <a:p>
            <a:pPr lvl="1"/>
            <a:r>
              <a:rPr lang="en-US" dirty="0"/>
              <a:t>Minimum and target settings</a:t>
            </a:r>
          </a:p>
          <a:p>
            <a:pPr lvl="1"/>
            <a:r>
              <a:rPr lang="en-US" dirty="0"/>
              <a:t>Adjustable at runtime</a:t>
            </a:r>
          </a:p>
          <a:p>
            <a:r>
              <a:rPr lang="en-US" dirty="0"/>
              <a:t>Security</a:t>
            </a:r>
          </a:p>
          <a:p>
            <a:pPr lvl="1"/>
            <a:r>
              <a:rPr lang="en-US" dirty="0"/>
              <a:t>AES-256 encryption</a:t>
            </a:r>
          </a:p>
          <a:p>
            <a:pPr lvl="1"/>
            <a:r>
              <a:rPr lang="en-US" dirty="0"/>
              <a:t>SHA-1 checksums</a:t>
            </a:r>
          </a:p>
          <a:p>
            <a:r>
              <a:rPr lang="en-US" dirty="0"/>
              <a:t>RelativityOne Aspera clusters</a:t>
            </a:r>
          </a:p>
          <a:p>
            <a:pPr lvl="1"/>
            <a:r>
              <a:rPr lang="en-US" dirty="0"/>
              <a:t>Per region</a:t>
            </a:r>
          </a:p>
          <a:p>
            <a:pPr lvl="1"/>
            <a:r>
              <a:rPr lang="en-US" dirty="0"/>
              <a:t>Enterprise Server v3.7.4</a:t>
            </a:r>
          </a:p>
          <a:p>
            <a:pPr lvl="1"/>
            <a:r>
              <a:rPr lang="en-US" dirty="0"/>
              <a:t>Supports shared and dedicated servers</a:t>
            </a:r>
          </a:p>
          <a:p>
            <a:pPr lvl="1"/>
            <a:r>
              <a:rPr lang="en-US" dirty="0"/>
              <a:t>Health checks, New Relic APM, and transfer diagnostics</a:t>
            </a:r>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Aspera and RelativityOne</a:t>
            </a:r>
          </a:p>
        </p:txBody>
      </p:sp>
    </p:spTree>
    <p:extLst>
      <p:ext uri="{BB962C8B-B14F-4D97-AF65-F5344CB8AC3E}">
        <p14:creationId xmlns:p14="http://schemas.microsoft.com/office/powerpoint/2010/main" val="100535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FB809-3FED-46D2-A239-CBFF2ECE10E8}"/>
              </a:ext>
            </a:extLst>
          </p:cNvPr>
          <p:cNvSpPr>
            <a:spLocks noGrp="1"/>
          </p:cNvSpPr>
          <p:nvPr>
            <p:ph type="body" idx="11"/>
          </p:nvPr>
        </p:nvSpPr>
        <p:spPr/>
        <p:txBody>
          <a:bodyPr/>
          <a:lstStyle/>
          <a:p>
            <a:r>
              <a:rPr lang="en-US" dirty="0">
                <a:cs typeface="Arial"/>
              </a:rPr>
              <a:t>Getting Started</a:t>
            </a:r>
            <a:endParaRPr lang="en-US" b="0" dirty="0">
              <a:solidFill>
                <a:srgbClr val="FFFFFF"/>
              </a:solidFill>
              <a:cs typeface="Arial"/>
            </a:endParaRPr>
          </a:p>
        </p:txBody>
      </p:sp>
      <p:sp>
        <p:nvSpPr>
          <p:cNvPr id="3" name="Text Placeholder 2">
            <a:extLst>
              <a:ext uri="{FF2B5EF4-FFF2-40B4-BE49-F238E27FC236}">
                <a16:creationId xmlns:a16="http://schemas.microsoft.com/office/drawing/2014/main" id="{A153432A-4880-3341-BC7B-3982DD4F9E0E}"/>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176242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lstStyle/>
          <a:p>
            <a:r>
              <a:rPr lang="en-US" dirty="0">
                <a:hlinkClick r:id="rId3"/>
              </a:rPr>
              <a:t>https://github.com/relativitydev/transfer-api-samples</a:t>
            </a:r>
            <a:endParaRPr lang="en-US" dirty="0"/>
          </a:p>
          <a:p>
            <a:r>
              <a:rPr lang="en-US" dirty="0"/>
              <a:t>The “Sample solution and tutorial” contains all the instructions for today’s workshop</a:t>
            </a:r>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Workbook</a:t>
            </a:r>
          </a:p>
          <a:p>
            <a:r>
              <a:rPr lang="en-US" dirty="0"/>
              <a:t>Document</a:t>
            </a:r>
          </a:p>
        </p:txBody>
      </p:sp>
    </p:spTree>
    <p:extLst>
      <p:ext uri="{BB962C8B-B14F-4D97-AF65-F5344CB8AC3E}">
        <p14:creationId xmlns:p14="http://schemas.microsoft.com/office/powerpoint/2010/main" val="14535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lstStyle/>
          <a:p>
            <a:r>
              <a:rPr lang="en-US" dirty="0"/>
              <a:t>Open </a:t>
            </a:r>
            <a:r>
              <a:rPr lang="fr-FR" dirty="0"/>
              <a:t>C:\SourceCode\Relativity.Transfer.Sample\ Relativity.Transfer.Sample.sln solution</a:t>
            </a:r>
          </a:p>
          <a:p>
            <a:r>
              <a:rPr lang="en-US" dirty="0"/>
              <a:t>Review the “Project skeleton” instructions</a:t>
            </a:r>
          </a:p>
          <a:p>
            <a:pPr lvl="1"/>
            <a:r>
              <a:rPr lang="en-US" dirty="0">
                <a:hlinkClick r:id="rId3"/>
              </a:rPr>
              <a:t>https://github.com/relativitydev/transfer-api-samples#project-skeleton</a:t>
            </a:r>
            <a:endParaRPr lang="en-US" b="1" dirty="0"/>
          </a:p>
          <a:p>
            <a:endParaRPr lang="en-US" dirty="0"/>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Visual Studio Project</a:t>
            </a:r>
          </a:p>
        </p:txBody>
      </p:sp>
    </p:spTree>
    <p:extLst>
      <p:ext uri="{BB962C8B-B14F-4D97-AF65-F5344CB8AC3E}">
        <p14:creationId xmlns:p14="http://schemas.microsoft.com/office/powerpoint/2010/main" val="97397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normAutofit/>
          </a:bodyPr>
          <a:lstStyle/>
          <a:p>
            <a:r>
              <a:rPr lang="en-US" dirty="0"/>
              <a:t>Console2: adds headers for each API operation and changes the console text color</a:t>
            </a:r>
          </a:p>
          <a:p>
            <a:r>
              <a:rPr lang="en-US" dirty="0"/>
              <a:t>AutoDeleteDirectory: creates a temp directory and uses Dispose to auto delete</a:t>
            </a:r>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Helper Classes</a:t>
            </a:r>
          </a:p>
        </p:txBody>
      </p:sp>
    </p:spTree>
    <p:extLst>
      <p:ext uri="{BB962C8B-B14F-4D97-AF65-F5344CB8AC3E}">
        <p14:creationId xmlns:p14="http://schemas.microsoft.com/office/powerpoint/2010/main" val="79450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FB809-3FED-46D2-A239-CBFF2ECE10E8}"/>
              </a:ext>
            </a:extLst>
          </p:cNvPr>
          <p:cNvSpPr>
            <a:spLocks noGrp="1"/>
          </p:cNvSpPr>
          <p:nvPr>
            <p:ph type="body" idx="11"/>
          </p:nvPr>
        </p:nvSpPr>
        <p:spPr/>
        <p:txBody>
          <a:bodyPr/>
          <a:lstStyle/>
          <a:p>
            <a:r>
              <a:rPr lang="en-US" dirty="0">
                <a:solidFill>
                  <a:srgbClr val="FFFFFF"/>
                </a:solidFill>
                <a:cs typeface="Arial"/>
              </a:rPr>
              <a:t>Object Model</a:t>
            </a:r>
          </a:p>
        </p:txBody>
      </p:sp>
      <p:sp>
        <p:nvSpPr>
          <p:cNvPr id="3" name="Text Placeholder 2">
            <a:extLst>
              <a:ext uri="{FF2B5EF4-FFF2-40B4-BE49-F238E27FC236}">
                <a16:creationId xmlns:a16="http://schemas.microsoft.com/office/drawing/2014/main" id="{7618A3D9-94E3-F248-900D-7240520DBF2C}"/>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281212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4B5AC9-4298-4E04-B2FB-0F3071E482ED}"/>
              </a:ext>
            </a:extLst>
          </p:cNvPr>
          <p:cNvSpPr>
            <a:spLocks noGrp="1"/>
          </p:cNvSpPr>
          <p:nvPr>
            <p:ph idx="13"/>
          </p:nvPr>
        </p:nvSpPr>
        <p:spPr/>
        <p:txBody>
          <a:bodyPr>
            <a:normAutofit/>
          </a:bodyPr>
          <a:lstStyle/>
          <a:p>
            <a:r>
              <a:rPr lang="en-US" dirty="0"/>
              <a:t>Start at the “Object model overview” step</a:t>
            </a:r>
          </a:p>
          <a:p>
            <a:pPr lvl="1"/>
            <a:r>
              <a:rPr lang="en-US" dirty="0">
                <a:hlinkClick r:id="rId3"/>
              </a:rPr>
              <a:t>https://github.com/relativitydev/transfer-api-samples#object-model-overview</a:t>
            </a:r>
            <a:endParaRPr lang="en-US" dirty="0"/>
          </a:p>
          <a:p>
            <a:r>
              <a:rPr lang="en-US" dirty="0"/>
              <a:t>Stop at the “Subscribe to transfer events” step</a:t>
            </a:r>
          </a:p>
          <a:p>
            <a:pPr lvl="1"/>
            <a:r>
              <a:rPr lang="en-US" dirty="0">
                <a:hlinkClick r:id="rId4"/>
              </a:rPr>
              <a:t>https://github.com/relativitydev/transfer-api-samples#subscribe-to-transfer-events</a:t>
            </a:r>
            <a:endParaRPr lang="en-US" dirty="0"/>
          </a:p>
        </p:txBody>
      </p:sp>
      <p:sp>
        <p:nvSpPr>
          <p:cNvPr id="3" name="Text Placeholder 2">
            <a:extLst>
              <a:ext uri="{FF2B5EF4-FFF2-40B4-BE49-F238E27FC236}">
                <a16:creationId xmlns:a16="http://schemas.microsoft.com/office/drawing/2014/main" id="{75148575-4B07-4885-BBB3-80CA9D075A48}"/>
              </a:ext>
            </a:extLst>
          </p:cNvPr>
          <p:cNvSpPr>
            <a:spLocks noGrp="1"/>
          </p:cNvSpPr>
          <p:nvPr>
            <p:ph type="body" sz="quarter" idx="14"/>
          </p:nvPr>
        </p:nvSpPr>
        <p:spPr/>
        <p:txBody>
          <a:bodyPr/>
          <a:lstStyle/>
          <a:p>
            <a:r>
              <a:rPr lang="en-US" dirty="0"/>
              <a:t>Steps</a:t>
            </a:r>
          </a:p>
        </p:txBody>
      </p:sp>
    </p:spTree>
    <p:extLst>
      <p:ext uri="{BB962C8B-B14F-4D97-AF65-F5344CB8AC3E}">
        <p14:creationId xmlns:p14="http://schemas.microsoft.com/office/powerpoint/2010/main" val="68847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normAutofit/>
          </a:bodyPr>
          <a:lstStyle/>
          <a:p>
            <a:r>
              <a:rPr lang="en-US" dirty="0"/>
              <a:t>Don’t forget to update these fields!</a:t>
            </a:r>
          </a:p>
          <a:p>
            <a:pPr lvl="1"/>
            <a:r>
              <a:rPr lang="en-US" dirty="0"/>
              <a:t>RelativityUrl: </a:t>
            </a:r>
            <a:r>
              <a:rPr lang="en-US" dirty="0">
                <a:hlinkClick r:id="rId3"/>
              </a:rPr>
              <a:t>https://fest2018-current-sandbox.relativity.one</a:t>
            </a:r>
            <a:endParaRPr lang="en-US" dirty="0"/>
          </a:p>
          <a:p>
            <a:pPr lvl="1"/>
            <a:r>
              <a:rPr lang="en-US" dirty="0"/>
              <a:t>RelativityUserName: &lt;provided username&gt;</a:t>
            </a:r>
          </a:p>
          <a:p>
            <a:pPr lvl="1"/>
            <a:r>
              <a:rPr lang="en-US" dirty="0"/>
              <a:t>RelativityPassword: &lt;provided password&gt;</a:t>
            </a:r>
          </a:p>
          <a:p>
            <a:pPr lvl="1"/>
            <a:r>
              <a:rPr lang="en-US" dirty="0"/>
              <a:t>WorkspaceId: 1082531 (Fest 2018 – PhilB)</a:t>
            </a:r>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RelativityOne and Connection</a:t>
            </a:r>
          </a:p>
          <a:p>
            <a:r>
              <a:rPr lang="en-US" dirty="0"/>
              <a:t>Parameters</a:t>
            </a:r>
          </a:p>
        </p:txBody>
      </p:sp>
    </p:spTree>
    <p:extLst>
      <p:ext uri="{BB962C8B-B14F-4D97-AF65-F5344CB8AC3E}">
        <p14:creationId xmlns:p14="http://schemas.microsoft.com/office/powerpoint/2010/main" val="406259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FB809-3FED-46D2-A239-CBFF2ECE10E8}"/>
              </a:ext>
            </a:extLst>
          </p:cNvPr>
          <p:cNvSpPr>
            <a:spLocks noGrp="1"/>
          </p:cNvSpPr>
          <p:nvPr>
            <p:ph type="body" idx="11"/>
          </p:nvPr>
        </p:nvSpPr>
        <p:spPr/>
        <p:txBody>
          <a:bodyPr/>
          <a:lstStyle/>
          <a:p>
            <a:r>
              <a:rPr lang="en-US" dirty="0"/>
              <a:t>Basic Demo</a:t>
            </a:r>
            <a:endParaRPr lang="en-US" dirty="0">
              <a:solidFill>
                <a:schemeClr val="tx1"/>
              </a:solidFill>
            </a:endParaRPr>
          </a:p>
        </p:txBody>
      </p:sp>
      <p:sp>
        <p:nvSpPr>
          <p:cNvPr id="3" name="Text Placeholder 2">
            <a:extLst>
              <a:ext uri="{FF2B5EF4-FFF2-40B4-BE49-F238E27FC236}">
                <a16:creationId xmlns:a16="http://schemas.microsoft.com/office/drawing/2014/main" id="{5C117DF6-5B84-480F-8354-DEC294752A05}"/>
              </a:ext>
            </a:extLst>
          </p:cNvPr>
          <p:cNvSpPr>
            <a:spLocks noGrp="1"/>
          </p:cNvSpPr>
          <p:nvPr>
            <p:ph type="body" idx="12"/>
          </p:nvPr>
        </p:nvSpPr>
        <p:spPr/>
        <p:txBody>
          <a:bodyPr/>
          <a:lstStyle/>
          <a:p>
            <a:endParaRPr lang="en-US" dirty="0">
              <a:solidFill>
                <a:schemeClr val="tx1"/>
              </a:solidFill>
            </a:endParaRPr>
          </a:p>
        </p:txBody>
      </p:sp>
    </p:spTree>
    <p:extLst>
      <p:ext uri="{BB962C8B-B14F-4D97-AF65-F5344CB8AC3E}">
        <p14:creationId xmlns:p14="http://schemas.microsoft.com/office/powerpoint/2010/main" val="396710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4B5AC9-4298-4E04-B2FB-0F3071E482ED}"/>
              </a:ext>
            </a:extLst>
          </p:cNvPr>
          <p:cNvSpPr>
            <a:spLocks noGrp="1"/>
          </p:cNvSpPr>
          <p:nvPr>
            <p:ph idx="13"/>
          </p:nvPr>
        </p:nvSpPr>
        <p:spPr/>
        <p:txBody>
          <a:bodyPr>
            <a:normAutofit/>
          </a:bodyPr>
          <a:lstStyle/>
          <a:p>
            <a:r>
              <a:rPr lang="en-US" dirty="0"/>
              <a:t>Navigate to the “Basic demo” step</a:t>
            </a:r>
          </a:p>
          <a:p>
            <a:pPr lvl="1"/>
            <a:r>
              <a:rPr lang="en-US" dirty="0">
                <a:hlinkClick r:id="rId3"/>
              </a:rPr>
              <a:t>https://github.com/relativitydev/transfer-api-samples#basic-demo</a:t>
            </a:r>
            <a:endParaRPr lang="en-US" dirty="0"/>
          </a:p>
          <a:p>
            <a:r>
              <a:rPr lang="en-US" dirty="0"/>
              <a:t>Start at the “Replace DemoBasicTransferAsync method” step</a:t>
            </a:r>
          </a:p>
          <a:p>
            <a:pPr lvl="1"/>
            <a:r>
              <a:rPr lang="en-US" dirty="0">
                <a:hlinkClick r:id="rId4"/>
              </a:rPr>
              <a:t>https://github.com/relativitydev/transfer-api-samples#replace-demobasictransferasync-method</a:t>
            </a:r>
            <a:endParaRPr lang="en-US" dirty="0"/>
          </a:p>
          <a:p>
            <a:r>
              <a:rPr lang="en-US" dirty="0"/>
              <a:t>Stop at the “Basic start or debug” step</a:t>
            </a:r>
          </a:p>
          <a:p>
            <a:pPr lvl="1"/>
            <a:r>
              <a:rPr lang="en-US" dirty="0">
                <a:hlinkClick r:id="rId5"/>
              </a:rPr>
              <a:t>https://github.com/relativitydev/transfer-api-samples#basic-start-or-debug</a:t>
            </a:r>
            <a:endParaRPr lang="en-US" dirty="0"/>
          </a:p>
        </p:txBody>
      </p:sp>
      <p:sp>
        <p:nvSpPr>
          <p:cNvPr id="3" name="Text Placeholder 2">
            <a:extLst>
              <a:ext uri="{FF2B5EF4-FFF2-40B4-BE49-F238E27FC236}">
                <a16:creationId xmlns:a16="http://schemas.microsoft.com/office/drawing/2014/main" id="{75148575-4B07-4885-BBB3-80CA9D075A48}"/>
              </a:ext>
            </a:extLst>
          </p:cNvPr>
          <p:cNvSpPr>
            <a:spLocks noGrp="1"/>
          </p:cNvSpPr>
          <p:nvPr>
            <p:ph type="body" sz="quarter" idx="14"/>
          </p:nvPr>
        </p:nvSpPr>
        <p:spPr/>
        <p:txBody>
          <a:bodyPr/>
          <a:lstStyle/>
          <a:p>
            <a:r>
              <a:rPr lang="en-US" dirty="0"/>
              <a:t>Steps</a:t>
            </a:r>
          </a:p>
        </p:txBody>
      </p:sp>
    </p:spTree>
    <p:extLst>
      <p:ext uri="{BB962C8B-B14F-4D97-AF65-F5344CB8AC3E}">
        <p14:creationId xmlns:p14="http://schemas.microsoft.com/office/powerpoint/2010/main" val="18690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23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4B5AC9-4298-4E04-B2FB-0F3071E482ED}"/>
              </a:ext>
            </a:extLst>
          </p:cNvPr>
          <p:cNvSpPr>
            <a:spLocks noGrp="1"/>
          </p:cNvSpPr>
          <p:nvPr>
            <p:ph idx="13"/>
          </p:nvPr>
        </p:nvSpPr>
        <p:spPr/>
        <p:txBody>
          <a:bodyPr>
            <a:normAutofit/>
          </a:bodyPr>
          <a:lstStyle/>
          <a:p>
            <a:r>
              <a:rPr lang="en-US" dirty="0"/>
              <a:t>Debug the application</a:t>
            </a:r>
          </a:p>
          <a:p>
            <a:pPr lvl="1"/>
            <a:r>
              <a:rPr lang="en-US" dirty="0">
                <a:hlinkClick r:id="rId3"/>
              </a:rPr>
              <a:t>https://github.com/relativitydev/transfer-api-samples#basic-start-or-debug</a:t>
            </a:r>
            <a:endParaRPr lang="en-US" dirty="0"/>
          </a:p>
          <a:p>
            <a:r>
              <a:rPr lang="en-US" dirty="0"/>
              <a:t>Review text or SEQ logs</a:t>
            </a:r>
          </a:p>
        </p:txBody>
      </p:sp>
      <p:sp>
        <p:nvSpPr>
          <p:cNvPr id="3" name="Text Placeholder 2">
            <a:extLst>
              <a:ext uri="{FF2B5EF4-FFF2-40B4-BE49-F238E27FC236}">
                <a16:creationId xmlns:a16="http://schemas.microsoft.com/office/drawing/2014/main" id="{75148575-4B07-4885-BBB3-80CA9D075A48}"/>
              </a:ext>
            </a:extLst>
          </p:cNvPr>
          <p:cNvSpPr>
            <a:spLocks noGrp="1"/>
          </p:cNvSpPr>
          <p:nvPr>
            <p:ph type="body" sz="quarter" idx="14"/>
          </p:nvPr>
        </p:nvSpPr>
        <p:spPr/>
        <p:txBody>
          <a:bodyPr/>
          <a:lstStyle/>
          <a:p>
            <a:r>
              <a:rPr lang="en-US" dirty="0"/>
              <a:t>Execute the Demo</a:t>
            </a:r>
          </a:p>
        </p:txBody>
      </p:sp>
    </p:spTree>
    <p:extLst>
      <p:ext uri="{BB962C8B-B14F-4D97-AF65-F5344CB8AC3E}">
        <p14:creationId xmlns:p14="http://schemas.microsoft.com/office/powerpoint/2010/main" val="320090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FB809-3FED-46D2-A239-CBFF2ECE10E8}"/>
              </a:ext>
            </a:extLst>
          </p:cNvPr>
          <p:cNvSpPr>
            <a:spLocks noGrp="1"/>
          </p:cNvSpPr>
          <p:nvPr>
            <p:ph type="body" idx="11"/>
          </p:nvPr>
        </p:nvSpPr>
        <p:spPr/>
        <p:txBody>
          <a:bodyPr/>
          <a:lstStyle/>
          <a:p>
            <a:r>
              <a:rPr lang="en-US" dirty="0"/>
              <a:t>Advanced Demo</a:t>
            </a:r>
            <a:endParaRPr lang="en-US" dirty="0">
              <a:solidFill>
                <a:schemeClr val="tx1"/>
              </a:solidFill>
            </a:endParaRPr>
          </a:p>
        </p:txBody>
      </p:sp>
      <p:sp>
        <p:nvSpPr>
          <p:cNvPr id="3" name="Text Placeholder 2">
            <a:extLst>
              <a:ext uri="{FF2B5EF4-FFF2-40B4-BE49-F238E27FC236}">
                <a16:creationId xmlns:a16="http://schemas.microsoft.com/office/drawing/2014/main" id="{5C117DF6-5B84-480F-8354-DEC294752A05}"/>
              </a:ext>
            </a:extLst>
          </p:cNvPr>
          <p:cNvSpPr>
            <a:spLocks noGrp="1"/>
          </p:cNvSpPr>
          <p:nvPr>
            <p:ph type="body" idx="12"/>
          </p:nvPr>
        </p:nvSpPr>
        <p:spPr/>
        <p:txBody>
          <a:bodyPr/>
          <a:lstStyle/>
          <a:p>
            <a:endParaRPr lang="en-US" dirty="0">
              <a:solidFill>
                <a:schemeClr val="tx1"/>
              </a:solidFill>
            </a:endParaRPr>
          </a:p>
        </p:txBody>
      </p:sp>
    </p:spTree>
    <p:extLst>
      <p:ext uri="{BB962C8B-B14F-4D97-AF65-F5344CB8AC3E}">
        <p14:creationId xmlns:p14="http://schemas.microsoft.com/office/powerpoint/2010/main" val="294257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4B5AC9-4298-4E04-B2FB-0F3071E482ED}"/>
              </a:ext>
            </a:extLst>
          </p:cNvPr>
          <p:cNvSpPr>
            <a:spLocks noGrp="1"/>
          </p:cNvSpPr>
          <p:nvPr>
            <p:ph idx="13"/>
          </p:nvPr>
        </p:nvSpPr>
        <p:spPr/>
        <p:txBody>
          <a:bodyPr>
            <a:normAutofit/>
          </a:bodyPr>
          <a:lstStyle/>
          <a:p>
            <a:r>
              <a:rPr lang="en-US" dirty="0"/>
              <a:t>Navigate to the “Advanced demo” step</a:t>
            </a:r>
          </a:p>
          <a:p>
            <a:pPr lvl="1"/>
            <a:r>
              <a:rPr lang="en-US" dirty="0">
                <a:hlinkClick r:id="rId3"/>
              </a:rPr>
              <a:t>https://github.com/relativitydev/transfer-api-samples#advanced-demo</a:t>
            </a:r>
            <a:endParaRPr lang="en-US" dirty="0"/>
          </a:p>
          <a:p>
            <a:r>
              <a:rPr lang="en-US" dirty="0"/>
              <a:t>Start at the “Replace DemoAdvancedTransferAsync method” step</a:t>
            </a:r>
          </a:p>
          <a:p>
            <a:pPr lvl="1"/>
            <a:r>
              <a:rPr lang="en-US" dirty="0">
                <a:hlinkClick r:id="rId4"/>
              </a:rPr>
              <a:t>https://github.com/relativitydev/transfer-api-samples#replace-demoadvancedtransferasync-method</a:t>
            </a:r>
            <a:endParaRPr lang="en-US" dirty="0"/>
          </a:p>
          <a:p>
            <a:r>
              <a:rPr lang="en-US" dirty="0"/>
              <a:t>Stop at the “Advanced start or debug” step</a:t>
            </a:r>
          </a:p>
          <a:p>
            <a:pPr lvl="1"/>
            <a:r>
              <a:rPr lang="en-US" dirty="0">
                <a:hlinkClick r:id="rId5"/>
              </a:rPr>
              <a:t>https://github.com/relativitydev/transfer-api-samples#advanced-start-or-debug</a:t>
            </a:r>
            <a:endParaRPr lang="en-US" dirty="0"/>
          </a:p>
        </p:txBody>
      </p:sp>
      <p:sp>
        <p:nvSpPr>
          <p:cNvPr id="3" name="Text Placeholder 2">
            <a:extLst>
              <a:ext uri="{FF2B5EF4-FFF2-40B4-BE49-F238E27FC236}">
                <a16:creationId xmlns:a16="http://schemas.microsoft.com/office/drawing/2014/main" id="{75148575-4B07-4885-BBB3-80CA9D075A48}"/>
              </a:ext>
            </a:extLst>
          </p:cNvPr>
          <p:cNvSpPr>
            <a:spLocks noGrp="1"/>
          </p:cNvSpPr>
          <p:nvPr>
            <p:ph type="body" sz="quarter" idx="14"/>
          </p:nvPr>
        </p:nvSpPr>
        <p:spPr/>
        <p:txBody>
          <a:bodyPr/>
          <a:lstStyle/>
          <a:p>
            <a:r>
              <a:rPr lang="en-US" dirty="0"/>
              <a:t>Steps</a:t>
            </a:r>
          </a:p>
        </p:txBody>
      </p:sp>
    </p:spTree>
    <p:extLst>
      <p:ext uri="{BB962C8B-B14F-4D97-AF65-F5344CB8AC3E}">
        <p14:creationId xmlns:p14="http://schemas.microsoft.com/office/powerpoint/2010/main" val="131059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4B5AC9-4298-4E04-B2FB-0F3071E482ED}"/>
              </a:ext>
            </a:extLst>
          </p:cNvPr>
          <p:cNvSpPr>
            <a:spLocks noGrp="1"/>
          </p:cNvSpPr>
          <p:nvPr>
            <p:ph idx="13"/>
          </p:nvPr>
        </p:nvSpPr>
        <p:spPr/>
        <p:txBody>
          <a:bodyPr>
            <a:normAutofit/>
          </a:bodyPr>
          <a:lstStyle/>
          <a:p>
            <a:r>
              <a:rPr lang="en-US" dirty="0"/>
              <a:t>Debug the application</a:t>
            </a:r>
          </a:p>
          <a:p>
            <a:pPr lvl="1"/>
            <a:r>
              <a:rPr lang="en-US" dirty="0">
                <a:hlinkClick r:id="rId3"/>
              </a:rPr>
              <a:t>https://github.com/relativitydev/transfer-api-samples#advanced-start-or-debug</a:t>
            </a:r>
            <a:endParaRPr lang="en-US" dirty="0"/>
          </a:p>
          <a:p>
            <a:r>
              <a:rPr lang="en-US" dirty="0"/>
              <a:t>Review text or SEQ logs</a:t>
            </a:r>
          </a:p>
        </p:txBody>
      </p:sp>
      <p:sp>
        <p:nvSpPr>
          <p:cNvPr id="3" name="Text Placeholder 2">
            <a:extLst>
              <a:ext uri="{FF2B5EF4-FFF2-40B4-BE49-F238E27FC236}">
                <a16:creationId xmlns:a16="http://schemas.microsoft.com/office/drawing/2014/main" id="{75148575-4B07-4885-BBB3-80CA9D075A48}"/>
              </a:ext>
            </a:extLst>
          </p:cNvPr>
          <p:cNvSpPr>
            <a:spLocks noGrp="1"/>
          </p:cNvSpPr>
          <p:nvPr>
            <p:ph type="body" sz="quarter" idx="14"/>
          </p:nvPr>
        </p:nvSpPr>
        <p:spPr/>
        <p:txBody>
          <a:bodyPr/>
          <a:lstStyle/>
          <a:p>
            <a:r>
              <a:rPr lang="en-US" dirty="0"/>
              <a:t>Execute the Demo</a:t>
            </a:r>
          </a:p>
        </p:txBody>
      </p:sp>
    </p:spTree>
    <p:extLst>
      <p:ext uri="{BB962C8B-B14F-4D97-AF65-F5344CB8AC3E}">
        <p14:creationId xmlns:p14="http://schemas.microsoft.com/office/powerpoint/2010/main" val="40065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FB809-3FED-46D2-A239-CBFF2ECE10E8}"/>
              </a:ext>
            </a:extLst>
          </p:cNvPr>
          <p:cNvSpPr>
            <a:spLocks noGrp="1"/>
          </p:cNvSpPr>
          <p:nvPr>
            <p:ph type="body" idx="11"/>
          </p:nvPr>
        </p:nvSpPr>
        <p:spPr/>
        <p:txBody>
          <a:bodyPr/>
          <a:lstStyle/>
          <a:p>
            <a:r>
              <a:rPr lang="en-US" dirty="0"/>
              <a:t>Wrap up</a:t>
            </a:r>
            <a:endParaRPr lang="en-US" dirty="0">
              <a:solidFill>
                <a:schemeClr val="tx1"/>
              </a:solidFill>
            </a:endParaRPr>
          </a:p>
        </p:txBody>
      </p:sp>
      <p:sp>
        <p:nvSpPr>
          <p:cNvPr id="3" name="Text Placeholder 2">
            <a:extLst>
              <a:ext uri="{FF2B5EF4-FFF2-40B4-BE49-F238E27FC236}">
                <a16:creationId xmlns:a16="http://schemas.microsoft.com/office/drawing/2014/main" id="{5C117DF6-5B84-480F-8354-DEC294752A05}"/>
              </a:ext>
            </a:extLst>
          </p:cNvPr>
          <p:cNvSpPr>
            <a:spLocks noGrp="1"/>
          </p:cNvSpPr>
          <p:nvPr>
            <p:ph type="body" idx="12"/>
          </p:nvPr>
        </p:nvSpPr>
        <p:spPr/>
        <p:txBody>
          <a:bodyPr/>
          <a:lstStyle/>
          <a:p>
            <a:endParaRPr lang="en-US" dirty="0">
              <a:solidFill>
                <a:schemeClr val="tx1"/>
              </a:solidFill>
            </a:endParaRPr>
          </a:p>
        </p:txBody>
      </p:sp>
    </p:spTree>
    <p:extLst>
      <p:ext uri="{BB962C8B-B14F-4D97-AF65-F5344CB8AC3E}">
        <p14:creationId xmlns:p14="http://schemas.microsoft.com/office/powerpoint/2010/main" val="192348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4B5AC9-4298-4E04-B2FB-0F3071E482ED}"/>
              </a:ext>
            </a:extLst>
          </p:cNvPr>
          <p:cNvSpPr>
            <a:spLocks noGrp="1"/>
          </p:cNvSpPr>
          <p:nvPr>
            <p:ph idx="13"/>
          </p:nvPr>
        </p:nvSpPr>
        <p:spPr>
          <a:xfrm>
            <a:off x="2510518" y="430535"/>
            <a:ext cx="4572000" cy="3261895"/>
          </a:xfrm>
        </p:spPr>
        <p:txBody>
          <a:bodyPr>
            <a:normAutofit fontScale="55000" lnSpcReduction="20000"/>
          </a:bodyPr>
          <a:lstStyle/>
          <a:p>
            <a:r>
              <a:rPr lang="en-US" dirty="0"/>
              <a:t>Transfer jobs</a:t>
            </a:r>
          </a:p>
          <a:p>
            <a:pPr lvl="1"/>
            <a:r>
              <a:rPr lang="en-US" dirty="0"/>
              <a:t>Should always be favored</a:t>
            </a:r>
          </a:p>
          <a:p>
            <a:pPr lvl="1"/>
            <a:r>
              <a:rPr lang="en-US" dirty="0"/>
              <a:t>Split up large requests into 50k-100k batched jobs</a:t>
            </a:r>
          </a:p>
          <a:p>
            <a:r>
              <a:rPr lang="en-US" dirty="0"/>
              <a:t>TransferContext and events</a:t>
            </a:r>
          </a:p>
          <a:p>
            <a:pPr lvl="1"/>
            <a:r>
              <a:rPr lang="en-US" dirty="0"/>
              <a:t>Never use static objects!</a:t>
            </a:r>
          </a:p>
          <a:p>
            <a:pPr lvl="1"/>
            <a:r>
              <a:rPr lang="en-US" dirty="0"/>
              <a:t>Minimize time spent in event handlers</a:t>
            </a:r>
          </a:p>
          <a:p>
            <a:pPr lvl="1"/>
            <a:r>
              <a:rPr lang="en-US" dirty="0"/>
              <a:t>Always unsubscribe from events</a:t>
            </a:r>
          </a:p>
          <a:p>
            <a:r>
              <a:rPr lang="en-US" dirty="0"/>
              <a:t>Diagnostics are everything.</a:t>
            </a:r>
          </a:p>
          <a:p>
            <a:pPr lvl="1"/>
            <a:r>
              <a:rPr lang="en-US" dirty="0"/>
              <a:t>%TEMP%\Relativity-Transfer\Aspera-Transfers</a:t>
            </a:r>
          </a:p>
          <a:p>
            <a:pPr lvl="1"/>
            <a:r>
              <a:rPr lang="en-US" dirty="0"/>
              <a:t>ClientConfiguration: TransferLogDirectory</a:t>
            </a:r>
          </a:p>
          <a:p>
            <a:pPr lvl="1"/>
            <a:r>
              <a:rPr lang="en-US" dirty="0"/>
              <a:t>Set the log level to Information – if possible</a:t>
            </a:r>
          </a:p>
          <a:p>
            <a:r>
              <a:rPr lang="en-US" dirty="0"/>
              <a:t>Retry</a:t>
            </a:r>
          </a:p>
          <a:p>
            <a:pPr lvl="1"/>
            <a:r>
              <a:rPr lang="en-US" dirty="0"/>
              <a:t>Wait periods: favor exponential backoff over constant values</a:t>
            </a:r>
          </a:p>
          <a:p>
            <a:pPr lvl="1"/>
            <a:r>
              <a:rPr lang="en-US" dirty="0"/>
              <a:t>ClientConfiguration: BadPathErrorsRetry, FileNotFoundErrorsRetry, MaxHttpRetryAttempts, MaxJobRetryAttempts, PermissionErrorsRetry</a:t>
            </a:r>
          </a:p>
          <a:p>
            <a:r>
              <a:rPr lang="en-US" dirty="0"/>
              <a:t>Be careful with intervals</a:t>
            </a:r>
          </a:p>
          <a:p>
            <a:pPr lvl="1"/>
            <a:r>
              <a:rPr lang="en-US" dirty="0"/>
              <a:t>GlobalSettings: StatisticsLogIntervalSeconds</a:t>
            </a:r>
          </a:p>
          <a:p>
            <a:pPr lvl="1"/>
            <a:r>
              <a:rPr lang="en-US" dirty="0"/>
              <a:t>TransferContext: StatisticsRateSeconds</a:t>
            </a:r>
          </a:p>
        </p:txBody>
      </p:sp>
      <p:sp>
        <p:nvSpPr>
          <p:cNvPr id="3" name="Text Placeholder 2">
            <a:extLst>
              <a:ext uri="{FF2B5EF4-FFF2-40B4-BE49-F238E27FC236}">
                <a16:creationId xmlns:a16="http://schemas.microsoft.com/office/drawing/2014/main" id="{75148575-4B07-4885-BBB3-80CA9D075A48}"/>
              </a:ext>
            </a:extLst>
          </p:cNvPr>
          <p:cNvSpPr>
            <a:spLocks noGrp="1"/>
          </p:cNvSpPr>
          <p:nvPr>
            <p:ph type="body" sz="quarter" idx="14"/>
          </p:nvPr>
        </p:nvSpPr>
        <p:spPr/>
        <p:txBody>
          <a:bodyPr/>
          <a:lstStyle/>
          <a:p>
            <a:r>
              <a:rPr lang="en-US" dirty="0"/>
              <a:t>Best Practices - TAPI</a:t>
            </a:r>
          </a:p>
        </p:txBody>
      </p:sp>
    </p:spTree>
    <p:extLst>
      <p:ext uri="{BB962C8B-B14F-4D97-AF65-F5344CB8AC3E}">
        <p14:creationId xmlns:p14="http://schemas.microsoft.com/office/powerpoint/2010/main" val="86139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4B5AC9-4298-4E04-B2FB-0F3071E482ED}"/>
              </a:ext>
            </a:extLst>
          </p:cNvPr>
          <p:cNvSpPr>
            <a:spLocks noGrp="1"/>
          </p:cNvSpPr>
          <p:nvPr>
            <p:ph idx="13"/>
          </p:nvPr>
        </p:nvSpPr>
        <p:spPr/>
        <p:txBody>
          <a:bodyPr>
            <a:normAutofit lnSpcReduction="10000"/>
          </a:bodyPr>
          <a:lstStyle/>
          <a:p>
            <a:r>
              <a:rPr lang="en-US" dirty="0"/>
              <a:t>Know your bottlenecks!</a:t>
            </a:r>
          </a:p>
          <a:p>
            <a:pPr lvl="1"/>
            <a:r>
              <a:rPr lang="en-US" dirty="0"/>
              <a:t>Large number of small files (IE file count)</a:t>
            </a:r>
          </a:p>
          <a:p>
            <a:pPr lvl="1"/>
            <a:r>
              <a:rPr lang="en-US" dirty="0"/>
              <a:t>Storage and IOPS</a:t>
            </a:r>
          </a:p>
          <a:p>
            <a:pPr lvl="1"/>
            <a:r>
              <a:rPr lang="en-US" dirty="0"/>
              <a:t>Network quality and bandwidth</a:t>
            </a:r>
          </a:p>
          <a:p>
            <a:pPr lvl="1"/>
            <a:r>
              <a:rPr lang="en-US" dirty="0"/>
              <a:t>Testing is imperative</a:t>
            </a:r>
          </a:p>
          <a:p>
            <a:r>
              <a:rPr lang="en-US" dirty="0"/>
              <a:t>Pack and Unpack (IE ZIP, RAR, 7z)</a:t>
            </a:r>
          </a:p>
          <a:p>
            <a:pPr lvl="1"/>
            <a:r>
              <a:rPr lang="en-US" dirty="0"/>
              <a:t>Shifts the bottleneck</a:t>
            </a:r>
          </a:p>
          <a:p>
            <a:pPr lvl="1"/>
            <a:r>
              <a:rPr lang="en-US" dirty="0"/>
              <a:t>E2E time can be slower</a:t>
            </a:r>
          </a:p>
          <a:p>
            <a:pPr lvl="1"/>
            <a:r>
              <a:rPr lang="en-US" dirty="0"/>
              <a:t>Testing should decide whether to use or not</a:t>
            </a:r>
          </a:p>
          <a:p>
            <a:r>
              <a:rPr lang="en-US" dirty="0"/>
              <a:t>Bandwidth and Aspera</a:t>
            </a:r>
          </a:p>
          <a:p>
            <a:pPr lvl="1"/>
            <a:r>
              <a:rPr lang="en-US" dirty="0"/>
              <a:t>Be careful with aggressive settings</a:t>
            </a:r>
          </a:p>
          <a:p>
            <a:pPr lvl="1"/>
            <a:r>
              <a:rPr lang="en-US" dirty="0"/>
              <a:t>Testing is critical. Verify the target rate w/ 1 large file</a:t>
            </a:r>
          </a:p>
          <a:p>
            <a:endParaRPr lang="en-US" dirty="0"/>
          </a:p>
        </p:txBody>
      </p:sp>
      <p:sp>
        <p:nvSpPr>
          <p:cNvPr id="3" name="Text Placeholder 2">
            <a:extLst>
              <a:ext uri="{FF2B5EF4-FFF2-40B4-BE49-F238E27FC236}">
                <a16:creationId xmlns:a16="http://schemas.microsoft.com/office/drawing/2014/main" id="{75148575-4B07-4885-BBB3-80CA9D075A48}"/>
              </a:ext>
            </a:extLst>
          </p:cNvPr>
          <p:cNvSpPr>
            <a:spLocks noGrp="1"/>
          </p:cNvSpPr>
          <p:nvPr>
            <p:ph type="body" sz="quarter" idx="14"/>
          </p:nvPr>
        </p:nvSpPr>
        <p:spPr/>
        <p:txBody>
          <a:bodyPr/>
          <a:lstStyle/>
          <a:p>
            <a:r>
              <a:rPr lang="en-US" dirty="0"/>
              <a:t>Best Practices - Infrastructure</a:t>
            </a:r>
          </a:p>
        </p:txBody>
      </p:sp>
    </p:spTree>
    <p:extLst>
      <p:ext uri="{BB962C8B-B14F-4D97-AF65-F5344CB8AC3E}">
        <p14:creationId xmlns:p14="http://schemas.microsoft.com/office/powerpoint/2010/main" val="356653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spcBef>
                <a:spcPts val="600"/>
              </a:spcBef>
            </a:pPr>
            <a:r>
              <a:rPr lang="en-US" dirty="0"/>
              <a:t>Relativity Community (</a:t>
            </a:r>
            <a:r>
              <a:rPr lang="en-US" dirty="0">
                <a:hlinkClick r:id="rId3"/>
              </a:rPr>
              <a:t>community.relativity.com</a:t>
            </a:r>
            <a:r>
              <a:rPr lang="en-US" dirty="0"/>
              <a:t>)</a:t>
            </a:r>
          </a:p>
          <a:p>
            <a:pPr lvl="1">
              <a:spcBef>
                <a:spcPts val="600"/>
              </a:spcBef>
            </a:pPr>
            <a:r>
              <a:rPr lang="en-US" dirty="0"/>
              <a:t>Developer Group</a:t>
            </a:r>
          </a:p>
          <a:p>
            <a:pPr lvl="0">
              <a:spcBef>
                <a:spcPts val="600"/>
              </a:spcBef>
            </a:pPr>
            <a:r>
              <a:rPr lang="en-US" dirty="0"/>
              <a:t>DevHelp Community (</a:t>
            </a:r>
            <a:r>
              <a:rPr lang="en-US" dirty="0">
                <a:hlinkClick r:id="rId4"/>
              </a:rPr>
              <a:t>devhelp.relativity.com</a:t>
            </a:r>
            <a:r>
              <a:rPr lang="en-US" dirty="0"/>
              <a:t>)</a:t>
            </a:r>
          </a:p>
          <a:p>
            <a:pPr lvl="0">
              <a:spcBef>
                <a:spcPts val="600"/>
              </a:spcBef>
            </a:pPr>
            <a:r>
              <a:rPr lang="en-US" dirty="0"/>
              <a:t>RelativityDev GitHub (</a:t>
            </a:r>
            <a:r>
              <a:rPr lang="en-US" u="sng" dirty="0">
                <a:hlinkClick r:id="rId5"/>
              </a:rPr>
              <a:t>relativitydev.github.io</a:t>
            </a:r>
            <a:r>
              <a:rPr lang="en-US" dirty="0"/>
              <a:t>)</a:t>
            </a:r>
          </a:p>
          <a:p>
            <a:pPr lvl="1">
              <a:spcBef>
                <a:spcPts val="600"/>
              </a:spcBef>
            </a:pPr>
            <a:r>
              <a:rPr lang="en-US" dirty="0">
                <a:hlinkClick r:id="rId6"/>
              </a:rPr>
              <a:t>https://github.com/relativitydev/transfer-api-samples</a:t>
            </a:r>
            <a:endParaRPr lang="en-US" dirty="0"/>
          </a:p>
          <a:p>
            <a:pPr lvl="1">
              <a:spcBef>
                <a:spcPts val="600"/>
              </a:spcBef>
            </a:pPr>
            <a:r>
              <a:rPr lang="en-US" dirty="0">
                <a:hlinkClick r:id="rId7"/>
              </a:rPr>
              <a:t>https://github.com/relativitydev/transfer-cli</a:t>
            </a:r>
            <a:endParaRPr lang="en-US" dirty="0"/>
          </a:p>
        </p:txBody>
      </p:sp>
    </p:spTree>
    <p:extLst>
      <p:ext uri="{BB962C8B-B14F-4D97-AF65-F5344CB8AC3E}">
        <p14:creationId xmlns:p14="http://schemas.microsoft.com/office/powerpoint/2010/main" val="266547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5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4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58603" tIns="29301" rIns="58603" bIns="29301" anchor="t">
            <a:normAutofit/>
          </a:bodyPr>
          <a:lstStyle/>
          <a:p>
            <a:r>
              <a:rPr lang="en-US" dirty="0">
                <a:cs typeface="Arial"/>
              </a:rPr>
              <a:t>Overview (10 mins)</a:t>
            </a:r>
          </a:p>
          <a:p>
            <a:r>
              <a:rPr lang="en-US" dirty="0">
                <a:cs typeface="Arial"/>
              </a:rPr>
              <a:t>Getting Started (10 mins)</a:t>
            </a:r>
          </a:p>
          <a:p>
            <a:pPr lvl="0"/>
            <a:r>
              <a:rPr lang="en-US" dirty="0"/>
              <a:t>Object Model (40 mins)</a:t>
            </a:r>
          </a:p>
          <a:p>
            <a:pPr lvl="0"/>
            <a:r>
              <a:rPr lang="en-US" dirty="0"/>
              <a:t>Basic Demo (15 mins)</a:t>
            </a:r>
          </a:p>
          <a:p>
            <a:pPr lvl="0"/>
            <a:r>
              <a:rPr lang="en-US" dirty="0"/>
              <a:t>Advanced Demo (40 mins)</a:t>
            </a:r>
          </a:p>
          <a:p>
            <a:pPr lvl="0"/>
            <a:r>
              <a:rPr lang="en-US" dirty="0"/>
              <a:t>Wrap up (5 mins)</a:t>
            </a:r>
          </a:p>
          <a:p>
            <a:endParaRPr lang="en-US" dirty="0"/>
          </a:p>
          <a:p>
            <a:endParaRPr lang="en-US" dirty="0"/>
          </a:p>
        </p:txBody>
      </p:sp>
    </p:spTree>
    <p:extLst>
      <p:ext uri="{BB962C8B-B14F-4D97-AF65-F5344CB8AC3E}">
        <p14:creationId xmlns:p14="http://schemas.microsoft.com/office/powerpoint/2010/main" val="176133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260315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EFB809-3FED-46D2-A239-CBFF2ECE10E8}"/>
              </a:ext>
            </a:extLst>
          </p:cNvPr>
          <p:cNvSpPr>
            <a:spLocks noGrp="1"/>
          </p:cNvSpPr>
          <p:nvPr>
            <p:ph type="body" idx="11"/>
          </p:nvPr>
        </p:nvSpPr>
        <p:spPr/>
        <p:txBody>
          <a:bodyPr/>
          <a:lstStyle/>
          <a:p>
            <a:r>
              <a:rPr lang="en-US" dirty="0">
                <a:cs typeface="Arial"/>
              </a:rPr>
              <a:t>Overview</a:t>
            </a:r>
            <a:endParaRPr lang="en-US" b="0" dirty="0">
              <a:solidFill>
                <a:srgbClr val="FFFFFF"/>
              </a:solidFill>
              <a:cs typeface="Arial"/>
            </a:endParaRPr>
          </a:p>
        </p:txBody>
      </p:sp>
      <p:sp>
        <p:nvSpPr>
          <p:cNvPr id="3" name="Text Placeholder 2">
            <a:extLst>
              <a:ext uri="{FF2B5EF4-FFF2-40B4-BE49-F238E27FC236}">
                <a16:creationId xmlns:a16="http://schemas.microsoft.com/office/drawing/2014/main" id="{A153432A-4880-3341-BC7B-3982DD4F9E0E}"/>
              </a:ext>
            </a:extLst>
          </p:cNvPr>
          <p:cNvSpPr>
            <a:spLocks noGrp="1"/>
          </p:cNvSpPr>
          <p:nvPr>
            <p:ph type="body" idx="12"/>
          </p:nvPr>
        </p:nvSpPr>
        <p:spPr/>
        <p:txBody>
          <a:bodyPr/>
          <a:lstStyle/>
          <a:p>
            <a:endParaRPr lang="en-US" dirty="0"/>
          </a:p>
        </p:txBody>
      </p:sp>
    </p:spTree>
    <p:extLst>
      <p:ext uri="{BB962C8B-B14F-4D97-AF65-F5344CB8AC3E}">
        <p14:creationId xmlns:p14="http://schemas.microsoft.com/office/powerpoint/2010/main" val="42380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normAutofit/>
          </a:bodyPr>
          <a:lstStyle/>
          <a:p>
            <a:r>
              <a:rPr lang="en-US" dirty="0"/>
              <a:t>Addressed several RelativityOne needs</a:t>
            </a:r>
          </a:p>
          <a:p>
            <a:pPr lvl="1"/>
            <a:r>
              <a:rPr lang="en-US" dirty="0"/>
              <a:t>RDC/IAPI: how will these work w/o direct access?</a:t>
            </a:r>
          </a:p>
          <a:p>
            <a:pPr lvl="1"/>
            <a:r>
              <a:rPr lang="en-US" dirty="0"/>
              <a:t>Staging data for processing</a:t>
            </a:r>
          </a:p>
          <a:p>
            <a:pPr lvl="1"/>
            <a:r>
              <a:rPr lang="en-US" dirty="0"/>
              <a:t>Performance</a:t>
            </a:r>
          </a:p>
          <a:p>
            <a:pPr lvl="1"/>
            <a:r>
              <a:rPr lang="en-US" dirty="0"/>
              <a:t>Security</a:t>
            </a:r>
          </a:p>
          <a:p>
            <a:r>
              <a:rPr lang="en-US" dirty="0"/>
              <a:t>Filled API and tech gaps</a:t>
            </a:r>
          </a:p>
          <a:p>
            <a:pPr lvl="1"/>
            <a:r>
              <a:rPr lang="en-US" dirty="0"/>
              <a:t>Relativity never had a data transfer API</a:t>
            </a:r>
          </a:p>
          <a:p>
            <a:pPr lvl="1"/>
            <a:r>
              <a:rPr lang="en-US" dirty="0"/>
              <a:t>No high-performance or cloud storage support</a:t>
            </a:r>
          </a:p>
          <a:p>
            <a:pPr lvl="1"/>
            <a:r>
              <a:rPr lang="en-US" dirty="0"/>
              <a:t>Data transfer API’s can be complex</a:t>
            </a:r>
          </a:p>
          <a:p>
            <a:pPr marL="0" indent="0">
              <a:buNone/>
            </a:pPr>
            <a:endParaRPr lang="en-US" dirty="0"/>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Why?</a:t>
            </a:r>
          </a:p>
        </p:txBody>
      </p:sp>
    </p:spTree>
    <p:extLst>
      <p:ext uri="{BB962C8B-B14F-4D97-AF65-F5344CB8AC3E}">
        <p14:creationId xmlns:p14="http://schemas.microsoft.com/office/powerpoint/2010/main" val="1417173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normAutofit/>
          </a:bodyPr>
          <a:lstStyle/>
          <a:p>
            <a:r>
              <a:rPr lang="en-US" dirty="0"/>
              <a:t>Transfer files from source to Relativity and vice-versa</a:t>
            </a:r>
          </a:p>
          <a:p>
            <a:pPr lvl="1"/>
            <a:r>
              <a:rPr lang="en-US" dirty="0"/>
              <a:t>Supports on-prem/RelativityOne instances</a:t>
            </a:r>
          </a:p>
          <a:p>
            <a:pPr lvl="1"/>
            <a:r>
              <a:rPr lang="en-US" dirty="0"/>
              <a:t>Large file counts using minimal resources</a:t>
            </a:r>
          </a:p>
          <a:p>
            <a:r>
              <a:rPr lang="en-US" dirty="0"/>
              <a:t>Extensible plugin architecture</a:t>
            </a:r>
          </a:p>
          <a:p>
            <a:pPr lvl="1"/>
            <a:r>
              <a:rPr lang="en-US" dirty="0"/>
              <a:t>Plugin = transfer client</a:t>
            </a:r>
          </a:p>
          <a:p>
            <a:pPr lvl="1"/>
            <a:r>
              <a:rPr lang="en-US" dirty="0"/>
              <a:t>HTTP, FileShare, Aspera, AzureBlob, and AzureFile</a:t>
            </a:r>
          </a:p>
          <a:p>
            <a:r>
              <a:rPr lang="en-US" dirty="0"/>
              <a:t>Thread safe</a:t>
            </a:r>
          </a:p>
          <a:p>
            <a:r>
              <a:rPr lang="en-US" dirty="0"/>
              <a:t>Retry</a:t>
            </a:r>
          </a:p>
          <a:p>
            <a:pPr lvl="1"/>
            <a:r>
              <a:rPr lang="en-US" dirty="0"/>
              <a:t>Internally keeps track of each and every file</a:t>
            </a:r>
          </a:p>
          <a:p>
            <a:pPr lvl="1"/>
            <a:r>
              <a:rPr lang="en-US" dirty="0"/>
              <a:t>Retry </a:t>
            </a:r>
            <a:r>
              <a:rPr lang="en-US" i="1" dirty="0"/>
              <a:t>only </a:t>
            </a:r>
            <a:r>
              <a:rPr lang="en-US" dirty="0"/>
              <a:t>the files not already transferred</a:t>
            </a:r>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TAPI Features – Part 1</a:t>
            </a:r>
          </a:p>
        </p:txBody>
      </p:sp>
    </p:spTree>
    <p:extLst>
      <p:ext uri="{BB962C8B-B14F-4D97-AF65-F5344CB8AC3E}">
        <p14:creationId xmlns:p14="http://schemas.microsoft.com/office/powerpoint/2010/main" val="351641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normAutofit/>
          </a:bodyPr>
          <a:lstStyle/>
          <a:p>
            <a:r>
              <a:rPr lang="en-US" dirty="0"/>
              <a:t>Async all the way</a:t>
            </a:r>
          </a:p>
          <a:p>
            <a:pPr lvl="1"/>
            <a:r>
              <a:rPr lang="en-US" dirty="0"/>
              <a:t>First class async/await</a:t>
            </a:r>
          </a:p>
          <a:p>
            <a:pPr lvl="1"/>
            <a:r>
              <a:rPr lang="en-US" dirty="0"/>
              <a:t>Cancellation using CancellationToken</a:t>
            </a:r>
          </a:p>
          <a:p>
            <a:r>
              <a:rPr lang="en-US" dirty="0"/>
              <a:t>Uniform object model</a:t>
            </a:r>
          </a:p>
          <a:p>
            <a:pPr lvl="1"/>
            <a:r>
              <a:rPr lang="en-US" dirty="0"/>
              <a:t>Transfer client, job, configuration, and events</a:t>
            </a:r>
          </a:p>
          <a:p>
            <a:r>
              <a:rPr lang="en-US" dirty="0"/>
              <a:t>Relativity authentication</a:t>
            </a:r>
          </a:p>
          <a:p>
            <a:pPr lvl="1"/>
            <a:r>
              <a:rPr lang="en-US" dirty="0"/>
              <a:t>Basic and bearer token</a:t>
            </a:r>
          </a:p>
          <a:p>
            <a:r>
              <a:rPr lang="en-US" dirty="0"/>
              <a:t>Diagnostics</a:t>
            </a:r>
          </a:p>
          <a:p>
            <a:pPr lvl="1"/>
            <a:r>
              <a:rPr lang="en-US" dirty="0"/>
              <a:t>Relativity Logging framework</a:t>
            </a:r>
          </a:p>
          <a:p>
            <a:pPr lvl="1"/>
            <a:r>
              <a:rPr lang="en-US" dirty="0"/>
              <a:t>Telemetry/APM: 35 performance metrics and New Relic</a:t>
            </a:r>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TAPI Features – Part 2</a:t>
            </a:r>
          </a:p>
        </p:txBody>
      </p:sp>
    </p:spTree>
    <p:extLst>
      <p:ext uri="{BB962C8B-B14F-4D97-AF65-F5344CB8AC3E}">
        <p14:creationId xmlns:p14="http://schemas.microsoft.com/office/powerpoint/2010/main" val="25476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lstStyle/>
          <a:p>
            <a:r>
              <a:rPr lang="en-US" dirty="0"/>
              <a:t>Transferring files does </a:t>
            </a:r>
            <a:r>
              <a:rPr lang="en-US" i="1" dirty="0"/>
              <a:t>not </a:t>
            </a:r>
            <a:r>
              <a:rPr lang="en-US" dirty="0"/>
              <a:t>import documents</a:t>
            </a:r>
            <a:endParaRPr lang="en-US" i="1" dirty="0"/>
          </a:p>
          <a:p>
            <a:pPr lvl="1"/>
            <a:r>
              <a:rPr lang="en-US" b="1" dirty="0"/>
              <a:t>RDC/Import API</a:t>
            </a:r>
            <a:r>
              <a:rPr lang="en-US" dirty="0"/>
              <a:t>: use TAPI to </a:t>
            </a:r>
            <a:r>
              <a:rPr lang="en-US" i="1" dirty="0"/>
              <a:t>transfer </a:t>
            </a:r>
            <a:r>
              <a:rPr lang="en-US" dirty="0"/>
              <a:t>natives/load files to Relativity and eventually bulk insert file metadata</a:t>
            </a:r>
          </a:p>
          <a:p>
            <a:pPr lvl="1"/>
            <a:r>
              <a:rPr lang="en-US" b="1" dirty="0"/>
              <a:t>Relativity One Staging Explorer</a:t>
            </a:r>
            <a:r>
              <a:rPr lang="en-US" dirty="0"/>
              <a:t>: use TAPI to </a:t>
            </a:r>
            <a:r>
              <a:rPr lang="en-US" i="1" dirty="0"/>
              <a:t>transfer </a:t>
            </a:r>
            <a:r>
              <a:rPr lang="en-US" dirty="0"/>
              <a:t>natives to a </a:t>
            </a:r>
            <a:r>
              <a:rPr lang="en-US" i="1" dirty="0"/>
              <a:t>staging location </a:t>
            </a:r>
            <a:r>
              <a:rPr lang="en-US" dirty="0"/>
              <a:t>for eventual processing</a:t>
            </a:r>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Transfer vs Import</a:t>
            </a:r>
          </a:p>
        </p:txBody>
      </p:sp>
    </p:spTree>
    <p:extLst>
      <p:ext uri="{BB962C8B-B14F-4D97-AF65-F5344CB8AC3E}">
        <p14:creationId xmlns:p14="http://schemas.microsoft.com/office/powerpoint/2010/main" val="278540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63D3F5-D00B-4E9F-AE11-9236A2005E99}"/>
              </a:ext>
            </a:extLst>
          </p:cNvPr>
          <p:cNvSpPr>
            <a:spLocks noGrp="1"/>
          </p:cNvSpPr>
          <p:nvPr>
            <p:ph idx="13"/>
          </p:nvPr>
        </p:nvSpPr>
        <p:spPr/>
        <p:txBody>
          <a:bodyPr>
            <a:normAutofit/>
          </a:bodyPr>
          <a:lstStyle/>
          <a:p>
            <a:r>
              <a:rPr lang="en-US" dirty="0"/>
              <a:t>HTTP and HTTPS</a:t>
            </a:r>
          </a:p>
          <a:p>
            <a:pPr lvl="1"/>
            <a:r>
              <a:rPr lang="en-US" dirty="0"/>
              <a:t>Never</a:t>
            </a:r>
            <a:r>
              <a:rPr lang="en-US" i="1" dirty="0"/>
              <a:t> </a:t>
            </a:r>
            <a:r>
              <a:rPr lang="en-US" dirty="0"/>
              <a:t>disable SSL certificate validation!</a:t>
            </a:r>
          </a:p>
          <a:p>
            <a:r>
              <a:rPr lang="en-US" dirty="0"/>
              <a:t>HTTP requests use Relativity authentication</a:t>
            </a:r>
          </a:p>
          <a:p>
            <a:pPr lvl="1"/>
            <a:r>
              <a:rPr lang="en-US" dirty="0"/>
              <a:t>Basic authentication</a:t>
            </a:r>
          </a:p>
          <a:p>
            <a:pPr lvl="1"/>
            <a:r>
              <a:rPr lang="en-US" dirty="0"/>
              <a:t>Bearer token</a:t>
            </a:r>
          </a:p>
          <a:p>
            <a:r>
              <a:rPr lang="en-US" dirty="0"/>
              <a:t>Sensitive data is encrypted in-memory via DPAPI</a:t>
            </a:r>
          </a:p>
          <a:p>
            <a:r>
              <a:rPr lang="en-US" dirty="0"/>
              <a:t>Access to Resource servers</a:t>
            </a:r>
          </a:p>
          <a:p>
            <a:pPr lvl="1"/>
            <a:r>
              <a:rPr lang="en-US" dirty="0"/>
              <a:t>Admins can directly access objects</a:t>
            </a:r>
          </a:p>
          <a:p>
            <a:pPr lvl="1"/>
            <a:r>
              <a:rPr lang="en-US" dirty="0"/>
              <a:t>Non-admins must access through the workspace</a:t>
            </a:r>
          </a:p>
          <a:p>
            <a:r>
              <a:rPr lang="en-US" dirty="0"/>
              <a:t>Credentials or tokens are never persisted</a:t>
            </a:r>
          </a:p>
          <a:p>
            <a:endParaRPr lang="en-US" dirty="0"/>
          </a:p>
        </p:txBody>
      </p:sp>
      <p:sp>
        <p:nvSpPr>
          <p:cNvPr id="3" name="Text Placeholder 2">
            <a:extLst>
              <a:ext uri="{FF2B5EF4-FFF2-40B4-BE49-F238E27FC236}">
                <a16:creationId xmlns:a16="http://schemas.microsoft.com/office/drawing/2014/main" id="{77EF1F48-31C5-4E1A-84DF-D75D55BFBAD6}"/>
              </a:ext>
            </a:extLst>
          </p:cNvPr>
          <p:cNvSpPr>
            <a:spLocks noGrp="1"/>
          </p:cNvSpPr>
          <p:nvPr>
            <p:ph type="body" sz="quarter" idx="14"/>
          </p:nvPr>
        </p:nvSpPr>
        <p:spPr/>
        <p:txBody>
          <a:bodyPr/>
          <a:lstStyle/>
          <a:p>
            <a:r>
              <a:rPr lang="en-US" dirty="0"/>
              <a:t>TAPI Security</a:t>
            </a:r>
          </a:p>
        </p:txBody>
      </p:sp>
    </p:spTree>
    <p:extLst>
      <p:ext uri="{BB962C8B-B14F-4D97-AF65-F5344CB8AC3E}">
        <p14:creationId xmlns:p14="http://schemas.microsoft.com/office/powerpoint/2010/main" val="320872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Relativity Redesign 3">
  <a:themeElements>
    <a:clrScheme name="Relativity Rebrand">
      <a:dk1>
        <a:srgbClr val="000000"/>
      </a:dk1>
      <a:lt1>
        <a:srgbClr val="FFFFFF"/>
      </a:lt1>
      <a:dk2>
        <a:srgbClr val="6E6259"/>
      </a:dk2>
      <a:lt2>
        <a:srgbClr val="8B817A"/>
      </a:lt2>
      <a:accent1>
        <a:srgbClr val="F8981D"/>
      </a:accent1>
      <a:accent2>
        <a:srgbClr val="FFAD33"/>
      </a:accent2>
      <a:accent3>
        <a:srgbClr val="00A5DB"/>
      </a:accent3>
      <a:accent4>
        <a:srgbClr val="098EBC"/>
      </a:accent4>
      <a:accent5>
        <a:srgbClr val="005776"/>
      </a:accent5>
      <a:accent6>
        <a:srgbClr val="F0EFEE"/>
      </a:accent6>
      <a:hlink>
        <a:srgbClr val="F8981D"/>
      </a:hlink>
      <a:folHlink>
        <a:srgbClr val="8B81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effectLst/>
      </a:spPr>
      <a:bodyPr rtlCol="0" anchor="ctr"/>
      <a:lstStyle>
        <a:defPPr algn="ctr">
          <a:defRPr dirty="0" err="1" smtClean="0"/>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75000"/>
            </a:schemeClr>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bodyPr lIns="58603" tIns="29301" rIns="58603" bIns="29301" anchor="ctr"/>
      <a:lstStyle>
        <a:defPPr algn="l">
          <a:spcBef>
            <a:spcPts val="2400"/>
          </a:spcBef>
          <a:defRPr sz="32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1099</Words>
  <Application>Microsoft Office PowerPoint</Application>
  <PresentationFormat>Custom</PresentationFormat>
  <Paragraphs>214</Paragraphs>
  <Slides>30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ＭＳ Ｐゴシック</vt:lpstr>
      <vt:lpstr>Arial</vt:lpstr>
      <vt:lpstr>Calibri</vt:lpstr>
      <vt:lpstr>Trebuchet MS</vt:lpstr>
      <vt:lpstr>1_Relativity Redesign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2018-09-27T16:39:39Z</dcterms:modified>
</cp:coreProperties>
</file>